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79" r:id="rId3"/>
    <p:sldId id="257" r:id="rId4"/>
    <p:sldId id="258" r:id="rId5"/>
    <p:sldId id="259" r:id="rId6"/>
    <p:sldId id="260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0000"/>
    <a:srgbClr val="FF999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7698" autoAdjust="0"/>
  </p:normalViewPr>
  <p:slideViewPr>
    <p:cSldViewPr snapToGrid="0">
      <p:cViewPr varScale="1">
        <p:scale>
          <a:sx n="100" d="100"/>
          <a:sy n="100" d="100"/>
        </p:scale>
        <p:origin x="2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6572F-910E-4D1B-B5E2-7CCE0572CE4A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CA16C-4484-4DC5-9042-A6FC683A1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51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different perspectives on psychological disorders.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46B78-D64A-43CB-A1E1-9652ECAA69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21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Perspectives can influence how individuals study a disorder and how they treat it. Therefore, it is important to understand the perspectives to best realize how they may influence the view of different disorders.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ECA16C-4484-4DC5-9042-A6FC683A1C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25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beginning, psychological disorders were often attributed to supernatural forces. In fact, abnormal behavior was often blamed on demonic forces. Some societies, even today, still hold some of these beliefs.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ECA16C-4484-4DC5-9042-A6FC683A1C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787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biological perspective views psychological disorders as linked to biological phenomena, such as genetics, chemical imbalances, and brain abnormalities. Most psychological disorders have a genetic component. As a result, many researchers are attempting to locate the specific genes that lead to the development of these disorders.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ECA16C-4484-4DC5-9042-A6FC683A1C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58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final perspective is the diathesis-stress model that emphasizes the importance of learning, stress, and faulty and self-defeating thoughts and stresses the relationship between this psychological component and the biological component. In this case, someone may have a biological predisposition to a disorder, and the environmental or psychological impact can push the person to develop it.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ECA16C-4484-4DC5-9042-A6FC683A1C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24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110288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Perspectives on Psychological Disorders</a:t>
            </a:r>
          </a:p>
          <a:p>
            <a:pPr lvl="0" algn="ctr"/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Introduction to Psychology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364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Perspectives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55EA2F0-75AE-4E3F-880C-86867083AB51}"/>
              </a:ext>
            </a:extLst>
          </p:cNvPr>
          <p:cNvSpPr txBox="1"/>
          <p:nvPr/>
        </p:nvSpPr>
        <p:spPr>
          <a:xfrm>
            <a:off x="2057400" y="394335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Study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C3DFA7-BD7D-4075-B41C-33F3B5BB65CF}"/>
              </a:ext>
            </a:extLst>
          </p:cNvPr>
          <p:cNvSpPr txBox="1"/>
          <p:nvPr/>
        </p:nvSpPr>
        <p:spPr>
          <a:xfrm>
            <a:off x="7010400" y="394335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Treat</a:t>
            </a:r>
          </a:p>
        </p:txBody>
      </p:sp>
      <p:pic>
        <p:nvPicPr>
          <p:cNvPr id="4" name="Graphic 3" descr="Female Profile">
            <a:extLst>
              <a:ext uri="{FF2B5EF4-FFF2-40B4-BE49-F238E27FC236}">
                <a16:creationId xmlns:a16="http://schemas.microsoft.com/office/drawing/2014/main" id="{7DD05325-294E-41E2-84D9-C1C9011C4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55056" y="1414462"/>
            <a:ext cx="2528888" cy="2528888"/>
          </a:xfrm>
          <a:prstGeom prst="rect">
            <a:avLst/>
          </a:prstGeom>
        </p:spPr>
      </p:pic>
      <p:pic>
        <p:nvPicPr>
          <p:cNvPr id="9" name="Graphic 8" descr="Medical">
            <a:extLst>
              <a:ext uri="{FF2B5EF4-FFF2-40B4-BE49-F238E27FC236}">
                <a16:creationId xmlns:a16="http://schemas.microsoft.com/office/drawing/2014/main" id="{3FE589FC-A416-4627-9FBF-32C331917C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77112" y="1414462"/>
            <a:ext cx="2528888" cy="252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Early Beginnings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 descr="A picture containing grass, outdoor&#10;&#10;Description automatically generated">
            <a:extLst>
              <a:ext uri="{FF2B5EF4-FFF2-40B4-BE49-F238E27FC236}">
                <a16:creationId xmlns:a16="http://schemas.microsoft.com/office/drawing/2014/main" id="{E7294DCC-6296-48D5-84F4-90EBC7394A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040" y="1383374"/>
            <a:ext cx="316992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Biological Perspective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1C9044CE-B288-4B3C-BE8C-16B641B587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809" y="3814527"/>
            <a:ext cx="3274381" cy="23868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F857D65-2682-474A-B365-8ECE92CD383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206" b="19455"/>
          <a:stretch/>
        </p:blipFill>
        <p:spPr>
          <a:xfrm>
            <a:off x="2667762" y="1719452"/>
            <a:ext cx="2710148" cy="16400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27FE40-6F11-4806-B135-37E3FA0AF2F1}"/>
              </a:ext>
            </a:extLst>
          </p:cNvPr>
          <p:cNvSpPr txBox="1"/>
          <p:nvPr/>
        </p:nvSpPr>
        <p:spPr>
          <a:xfrm>
            <a:off x="6857999" y="1877758"/>
            <a:ext cx="3000375" cy="132343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Chemical imbalances</a:t>
            </a: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Diathesis-Stress Model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B70CA6C-E0D8-444F-BF80-A1F1F27835E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206" b="19455"/>
          <a:stretch/>
        </p:blipFill>
        <p:spPr>
          <a:xfrm>
            <a:off x="2176957" y="2579956"/>
            <a:ext cx="2710148" cy="1640052"/>
          </a:xfrm>
          <a:prstGeom prst="rect">
            <a:avLst/>
          </a:prstGeom>
        </p:spPr>
      </p:pic>
      <p:pic>
        <p:nvPicPr>
          <p:cNvPr id="3" name="Graphic 2" descr="House">
            <a:extLst>
              <a:ext uri="{FF2B5EF4-FFF2-40B4-BE49-F238E27FC236}">
                <a16:creationId xmlns:a16="http://schemas.microsoft.com/office/drawing/2014/main" id="{76347B3F-EABF-4244-A4BD-D5E4940E53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88071" y="2579956"/>
            <a:ext cx="2191625" cy="2191625"/>
          </a:xfrm>
          <a:prstGeom prst="rect">
            <a:avLst/>
          </a:prstGeom>
        </p:spPr>
      </p:pic>
      <p:pic>
        <p:nvPicPr>
          <p:cNvPr id="6" name="Graphic 5" descr="Deciduous tree">
            <a:extLst>
              <a:ext uri="{FF2B5EF4-FFF2-40B4-BE49-F238E27FC236}">
                <a16:creationId xmlns:a16="http://schemas.microsoft.com/office/drawing/2014/main" id="{F0CFEDAE-7229-4EA1-A936-224826527E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70096" y="1929578"/>
            <a:ext cx="2670693" cy="267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224</Words>
  <Application>Microsoft Office PowerPoint</Application>
  <PresentationFormat>Widescreen</PresentationFormat>
  <Paragraphs>21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Clark</cp:lastModifiedBy>
  <cp:revision>21</cp:revision>
  <dcterms:created xsi:type="dcterms:W3CDTF">2017-06-16T13:06:21Z</dcterms:created>
  <dcterms:modified xsi:type="dcterms:W3CDTF">2019-06-21T17:56:00Z</dcterms:modified>
</cp:coreProperties>
</file>