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0"/>
  </p:notesMasterIdLst>
  <p:sldIdLst>
    <p:sldId id="279" r:id="rId3"/>
    <p:sldId id="257" r:id="rId4"/>
    <p:sldId id="258" r:id="rId5"/>
    <p:sldId id="259" r:id="rId6"/>
    <p:sldId id="260" r:id="rId7"/>
    <p:sldId id="261" r:id="rId8"/>
    <p:sldId id="27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66"/>
    <a:srgbClr val="FF0066"/>
    <a:srgbClr val="990000"/>
    <a:srgbClr val="FF9999"/>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7698" autoAdjust="0"/>
  </p:normalViewPr>
  <p:slideViewPr>
    <p:cSldViewPr snapToGrid="0">
      <p:cViewPr varScale="1">
        <p:scale>
          <a:sx n="59" d="100"/>
          <a:sy n="59" d="100"/>
        </p:scale>
        <p:origin x="9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7/2/2019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this section, we will discuss obsessive-compulsive and related disorders.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People with obsessive-compulsive disorder, or OCD, experience thoughts and urges that are intrusive and unwanted and the need to engage in repetitive behaviors or mental acts. Obsessions are the thoughts that plague the individual, such as dirt and germs being everywhere. The compulsions are the actions, such as constantly washing or cleaning.</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Body dysmorphic disorder is a related disorder in which individuals are preoccupied with a perceived flaw in his or her physical appearance that is either nonexistent or barely noticeable to others. The preoccupation drives the person to engage in repetitive behaviors, such as checking the mirror, hiding that body part, or engaging in cosmetic surgery.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Hoarding disorder is when people cannot bear to part with personal belongings, regardless of whether or not they truly lack value. As a result, these individuals accumulate excessive amounts of clutter. These individuals either believe the item will have some use later or they are sentimental about the item.</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OCD has a moderate genetic component. It is more </a:t>
            </a:r>
            <a:r>
              <a:rPr lang="en-US" sz="1200" kern="1200">
                <a:solidFill>
                  <a:schemeClr val="tx1"/>
                </a:solidFill>
                <a:effectLst/>
                <a:latin typeface="+mn-lt"/>
                <a:ea typeface="+mn-ea"/>
                <a:cs typeface="+mn-cs"/>
              </a:rPr>
              <a:t>likely to occur </a:t>
            </a:r>
            <a:r>
              <a:rPr lang="en-US" sz="1200" kern="1200" dirty="0">
                <a:solidFill>
                  <a:schemeClr val="tx1"/>
                </a:solidFill>
                <a:effectLst/>
                <a:latin typeface="+mn-lt"/>
                <a:ea typeface="+mn-ea"/>
                <a:cs typeface="+mn-cs"/>
              </a:rPr>
              <a:t>when a person has a relative with OCD. Concordance rates between twins also indicates a high degree of genetic contribution, with identical twins having a 57% concordance rate.</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brain region that might contribute to OCD is the orbitofrontal cortex, an area of the frontal lobe involved in learning and decision-making. Here, the orbitofrontal cortex becomes overactive. This brain region is part of the so-called OCD circuit, which results in the obsessions and compulsions.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4205977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7/2/2019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7/2/2019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7/2/2019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7/2/2019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7/2/2019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7/2/2019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7/2/2019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7/2/2019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8.sv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0.svg"/></Relationships>
</file>

<file path=ppt/slides/_rels/slide5.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11.jpg"/><Relationship Id="rId7" Type="http://schemas.openxmlformats.org/officeDocument/2006/relationships/image" Target="../media/image13.sv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8.svg"/><Relationship Id="rId4" Type="http://schemas.openxmlformats.org/officeDocument/2006/relationships/image" Target="../media/image7.png"/><Relationship Id="rId9" Type="http://schemas.openxmlformats.org/officeDocument/2006/relationships/image" Target="../media/image15.svg"/></Relationships>
</file>

<file path=ppt/slides/_rels/slide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12.xml"/><Relationship Id="rId5" Type="http://schemas.openxmlformats.org/officeDocument/2006/relationships/image" Target="../media/image20.png"/><Relationship Id="rId4"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091430"/>
            <a:ext cx="9144000" cy="1938992"/>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Obsessive-Compulsive and Related Disorders</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Obsessive-Compulsive Disorder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10DEFFCB-32AF-4D7D-A870-700ABF8F216D}"/>
              </a:ext>
            </a:extLst>
          </p:cNvPr>
          <p:cNvSpPr txBox="1"/>
          <p:nvPr/>
        </p:nvSpPr>
        <p:spPr>
          <a:xfrm>
            <a:off x="2533649" y="2266950"/>
            <a:ext cx="2143125" cy="707886"/>
          </a:xfrm>
          <a:prstGeom prst="rect">
            <a:avLst/>
          </a:prstGeom>
          <a:noFill/>
        </p:spPr>
        <p:txBody>
          <a:bodyPr wrap="square" rtlCol="0">
            <a:spAutoFit/>
          </a:bodyPr>
          <a:lstStyle/>
          <a:p>
            <a:pPr algn="ctr"/>
            <a:r>
              <a:rPr lang="en-US" sz="4000" dirty="0"/>
              <a:t>Thoughts</a:t>
            </a:r>
          </a:p>
        </p:txBody>
      </p:sp>
      <p:sp>
        <p:nvSpPr>
          <p:cNvPr id="5" name="TextBox 4">
            <a:extLst>
              <a:ext uri="{FF2B5EF4-FFF2-40B4-BE49-F238E27FC236}">
                <a16:creationId xmlns:a16="http://schemas.microsoft.com/office/drawing/2014/main" id="{F86DBBA7-6D7B-4B5D-93D3-54D8E16E0C28}"/>
              </a:ext>
            </a:extLst>
          </p:cNvPr>
          <p:cNvSpPr txBox="1"/>
          <p:nvPr/>
        </p:nvSpPr>
        <p:spPr>
          <a:xfrm>
            <a:off x="7229474" y="2266950"/>
            <a:ext cx="2266951" cy="707886"/>
          </a:xfrm>
          <a:prstGeom prst="rect">
            <a:avLst/>
          </a:prstGeom>
          <a:noFill/>
        </p:spPr>
        <p:txBody>
          <a:bodyPr wrap="square" rtlCol="0">
            <a:spAutoFit/>
          </a:bodyPr>
          <a:lstStyle/>
          <a:p>
            <a:pPr algn="ctr"/>
            <a:r>
              <a:rPr lang="en-US" sz="4000" dirty="0"/>
              <a:t>Behaviors</a:t>
            </a:r>
          </a:p>
        </p:txBody>
      </p:sp>
      <p:pic>
        <p:nvPicPr>
          <p:cNvPr id="4" name="Graphic 3" descr="Male profile">
            <a:extLst>
              <a:ext uri="{FF2B5EF4-FFF2-40B4-BE49-F238E27FC236}">
                <a16:creationId xmlns:a16="http://schemas.microsoft.com/office/drawing/2014/main" id="{626D4758-1A84-49A9-90A9-CC69C742A47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499111" y="3507892"/>
            <a:ext cx="2212200" cy="2212200"/>
          </a:xfrm>
          <a:prstGeom prst="rect">
            <a:avLst/>
          </a:prstGeom>
        </p:spPr>
      </p:pic>
      <p:pic>
        <p:nvPicPr>
          <p:cNvPr id="7" name="Graphic 6" descr="Thought bubble">
            <a:extLst>
              <a:ext uri="{FF2B5EF4-FFF2-40B4-BE49-F238E27FC236}">
                <a16:creationId xmlns:a16="http://schemas.microsoft.com/office/drawing/2014/main" id="{711954BE-416D-4D4F-9E3F-0B45569FE8E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35023" y="2652712"/>
            <a:ext cx="1552575" cy="1552575"/>
          </a:xfrm>
          <a:prstGeom prst="rect">
            <a:avLst/>
          </a:prstGeom>
        </p:spPr>
      </p:pic>
      <p:pic>
        <p:nvPicPr>
          <p:cNvPr id="9" name="Graphic 8" descr="Raised hand">
            <a:extLst>
              <a:ext uri="{FF2B5EF4-FFF2-40B4-BE49-F238E27FC236}">
                <a16:creationId xmlns:a16="http://schemas.microsoft.com/office/drawing/2014/main" id="{4460B712-92A6-4985-9EEE-1586C5C849B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284225" y="3366216"/>
            <a:ext cx="2212200" cy="2212200"/>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Body Dysmorphic Disorder</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3" name="Graphic 2" descr="Female Profile">
            <a:extLst>
              <a:ext uri="{FF2B5EF4-FFF2-40B4-BE49-F238E27FC236}">
                <a16:creationId xmlns:a16="http://schemas.microsoft.com/office/drawing/2014/main" id="{F511CB1B-5CD3-445C-AA46-867972B7CA0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409824" y="1971674"/>
            <a:ext cx="3547753" cy="3547753"/>
          </a:xfrm>
          <a:prstGeom prst="rect">
            <a:avLst/>
          </a:prstGeom>
        </p:spPr>
      </p:pic>
      <p:sp>
        <p:nvSpPr>
          <p:cNvPr id="5" name="TextBox 4">
            <a:extLst>
              <a:ext uri="{FF2B5EF4-FFF2-40B4-BE49-F238E27FC236}">
                <a16:creationId xmlns:a16="http://schemas.microsoft.com/office/drawing/2014/main" id="{4B7E0DC9-1421-42E6-902C-271E267A8710}"/>
              </a:ext>
            </a:extLst>
          </p:cNvPr>
          <p:cNvSpPr txBox="1"/>
          <p:nvPr/>
        </p:nvSpPr>
        <p:spPr>
          <a:xfrm>
            <a:off x="7400925" y="2172668"/>
            <a:ext cx="1781175" cy="707886"/>
          </a:xfrm>
          <a:prstGeom prst="rect">
            <a:avLst/>
          </a:prstGeom>
          <a:noFill/>
        </p:spPr>
        <p:txBody>
          <a:bodyPr wrap="square" rtlCol="0">
            <a:spAutoFit/>
          </a:bodyPr>
          <a:lstStyle/>
          <a:p>
            <a:pPr algn="ctr"/>
            <a:r>
              <a:rPr lang="en-US" sz="4000" b="1" dirty="0">
                <a:solidFill>
                  <a:srgbClr val="7030A0"/>
                </a:solidFill>
              </a:rPr>
              <a:t>Mirror</a:t>
            </a:r>
          </a:p>
        </p:txBody>
      </p:sp>
      <p:sp>
        <p:nvSpPr>
          <p:cNvPr id="8" name="TextBox 7">
            <a:extLst>
              <a:ext uri="{FF2B5EF4-FFF2-40B4-BE49-F238E27FC236}">
                <a16:creationId xmlns:a16="http://schemas.microsoft.com/office/drawing/2014/main" id="{831C1141-3838-4AA3-B390-3F1BEAB8B84D}"/>
              </a:ext>
            </a:extLst>
          </p:cNvPr>
          <p:cNvSpPr txBox="1"/>
          <p:nvPr/>
        </p:nvSpPr>
        <p:spPr>
          <a:xfrm>
            <a:off x="7400923" y="3172309"/>
            <a:ext cx="1781175" cy="707886"/>
          </a:xfrm>
          <a:prstGeom prst="rect">
            <a:avLst/>
          </a:prstGeom>
          <a:noFill/>
        </p:spPr>
        <p:txBody>
          <a:bodyPr wrap="square" rtlCol="0">
            <a:spAutoFit/>
          </a:bodyPr>
          <a:lstStyle/>
          <a:p>
            <a:pPr algn="ctr"/>
            <a:r>
              <a:rPr lang="en-US" sz="4000" b="1" dirty="0">
                <a:solidFill>
                  <a:srgbClr val="0070C0"/>
                </a:solidFill>
              </a:rPr>
              <a:t>Hide</a:t>
            </a:r>
          </a:p>
        </p:txBody>
      </p:sp>
      <p:sp>
        <p:nvSpPr>
          <p:cNvPr id="9" name="TextBox 8">
            <a:extLst>
              <a:ext uri="{FF2B5EF4-FFF2-40B4-BE49-F238E27FC236}">
                <a16:creationId xmlns:a16="http://schemas.microsoft.com/office/drawing/2014/main" id="{74D8F6E2-E004-404D-B117-993AEB701557}"/>
              </a:ext>
            </a:extLst>
          </p:cNvPr>
          <p:cNvSpPr txBox="1"/>
          <p:nvPr/>
        </p:nvSpPr>
        <p:spPr>
          <a:xfrm>
            <a:off x="7310436" y="4171950"/>
            <a:ext cx="1962151" cy="707886"/>
          </a:xfrm>
          <a:prstGeom prst="rect">
            <a:avLst/>
          </a:prstGeom>
          <a:noFill/>
        </p:spPr>
        <p:txBody>
          <a:bodyPr wrap="square" rtlCol="0">
            <a:spAutoFit/>
          </a:bodyPr>
          <a:lstStyle/>
          <a:p>
            <a:pPr algn="ctr"/>
            <a:r>
              <a:rPr lang="en-US" sz="4000" b="1" dirty="0">
                <a:solidFill>
                  <a:srgbClr val="C00000"/>
                </a:solidFill>
              </a:rPr>
              <a:t>Surgery</a:t>
            </a:r>
          </a:p>
        </p:txBody>
      </p:sp>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Hoarding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14" name="Graphic 13" descr="Box">
            <a:extLst>
              <a:ext uri="{FF2B5EF4-FFF2-40B4-BE49-F238E27FC236}">
                <a16:creationId xmlns:a16="http://schemas.microsoft.com/office/drawing/2014/main" id="{492632EA-D9EB-47FA-9BB3-E7F80552956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181348" y="1068482"/>
            <a:ext cx="2133955" cy="2133955"/>
          </a:xfrm>
          <a:prstGeom prst="rect">
            <a:avLst/>
          </a:prstGeom>
        </p:spPr>
      </p:pic>
      <p:pic>
        <p:nvPicPr>
          <p:cNvPr id="15" name="Graphic 14" descr="Box">
            <a:extLst>
              <a:ext uri="{FF2B5EF4-FFF2-40B4-BE49-F238E27FC236}">
                <a16:creationId xmlns:a16="http://schemas.microsoft.com/office/drawing/2014/main" id="{F5D02559-4495-4D57-A21D-25B798BD754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029020" y="1060169"/>
            <a:ext cx="2133955" cy="2133955"/>
          </a:xfrm>
          <a:prstGeom prst="rect">
            <a:avLst/>
          </a:prstGeom>
        </p:spPr>
      </p:pic>
      <p:pic>
        <p:nvPicPr>
          <p:cNvPr id="16" name="Graphic 15" descr="Box">
            <a:extLst>
              <a:ext uri="{FF2B5EF4-FFF2-40B4-BE49-F238E27FC236}">
                <a16:creationId xmlns:a16="http://schemas.microsoft.com/office/drawing/2014/main" id="{972CAEAD-CF5C-41F1-9A21-BB0C27E3C94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876693" y="1068482"/>
            <a:ext cx="2133955" cy="2133955"/>
          </a:xfrm>
          <a:prstGeom prst="rect">
            <a:avLst/>
          </a:prstGeom>
        </p:spPr>
      </p:pic>
      <p:pic>
        <p:nvPicPr>
          <p:cNvPr id="17" name="Graphic 16" descr="Box">
            <a:extLst>
              <a:ext uri="{FF2B5EF4-FFF2-40B4-BE49-F238E27FC236}">
                <a16:creationId xmlns:a16="http://schemas.microsoft.com/office/drawing/2014/main" id="{8E3A61B5-A648-4AAD-96CF-C573B4F7D14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181343" y="2921571"/>
            <a:ext cx="2133955" cy="2133955"/>
          </a:xfrm>
          <a:prstGeom prst="rect">
            <a:avLst/>
          </a:prstGeom>
        </p:spPr>
      </p:pic>
      <p:pic>
        <p:nvPicPr>
          <p:cNvPr id="18" name="Graphic 17" descr="Box">
            <a:extLst>
              <a:ext uri="{FF2B5EF4-FFF2-40B4-BE49-F238E27FC236}">
                <a16:creationId xmlns:a16="http://schemas.microsoft.com/office/drawing/2014/main" id="{696F35A8-10B4-41A8-9654-F0B4EACE474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029013" y="2921570"/>
            <a:ext cx="2133955" cy="2133955"/>
          </a:xfrm>
          <a:prstGeom prst="rect">
            <a:avLst/>
          </a:prstGeom>
        </p:spPr>
      </p:pic>
      <p:pic>
        <p:nvPicPr>
          <p:cNvPr id="19" name="Graphic 18" descr="Box">
            <a:extLst>
              <a:ext uri="{FF2B5EF4-FFF2-40B4-BE49-F238E27FC236}">
                <a16:creationId xmlns:a16="http://schemas.microsoft.com/office/drawing/2014/main" id="{80126F28-06CF-46DE-90E2-9ED03DC80F9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876692" y="2921569"/>
            <a:ext cx="2133955" cy="2133955"/>
          </a:xfrm>
          <a:prstGeom prst="rect">
            <a:avLst/>
          </a:prstGeom>
        </p:spPr>
      </p:pic>
      <p:pic>
        <p:nvPicPr>
          <p:cNvPr id="20" name="Graphic 19" descr="Box">
            <a:extLst>
              <a:ext uri="{FF2B5EF4-FFF2-40B4-BE49-F238E27FC236}">
                <a16:creationId xmlns:a16="http://schemas.microsoft.com/office/drawing/2014/main" id="{1A3955BF-5C73-4333-9BA0-26CDEDB0669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181343" y="4752145"/>
            <a:ext cx="2133955" cy="2133955"/>
          </a:xfrm>
          <a:prstGeom prst="rect">
            <a:avLst/>
          </a:prstGeom>
        </p:spPr>
      </p:pic>
      <p:pic>
        <p:nvPicPr>
          <p:cNvPr id="21" name="Graphic 20" descr="Box">
            <a:extLst>
              <a:ext uri="{FF2B5EF4-FFF2-40B4-BE49-F238E27FC236}">
                <a16:creationId xmlns:a16="http://schemas.microsoft.com/office/drawing/2014/main" id="{30810CE9-C2DB-40D3-A91C-92E522EFD06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029012" y="4752145"/>
            <a:ext cx="2133955" cy="2133955"/>
          </a:xfrm>
          <a:prstGeom prst="rect">
            <a:avLst/>
          </a:prstGeom>
        </p:spPr>
      </p:pic>
      <p:pic>
        <p:nvPicPr>
          <p:cNvPr id="22" name="Graphic 21" descr="Box">
            <a:extLst>
              <a:ext uri="{FF2B5EF4-FFF2-40B4-BE49-F238E27FC236}">
                <a16:creationId xmlns:a16="http://schemas.microsoft.com/office/drawing/2014/main" id="{0288AD61-A0B2-4E14-8DEA-AEAF9B03ED9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876691" y="4752145"/>
            <a:ext cx="2133955" cy="2133955"/>
          </a:xfrm>
          <a:prstGeom prst="rect">
            <a:avLst/>
          </a:prstGeom>
        </p:spPr>
      </p:pic>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Genetics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5D27CF92-005E-431A-ACC6-C0F197A24194}"/>
              </a:ext>
            </a:extLst>
          </p:cNvPr>
          <p:cNvPicPr>
            <a:picLocks noChangeAspect="1"/>
          </p:cNvPicPr>
          <p:nvPr/>
        </p:nvPicPr>
        <p:blipFill rotWithShape="1">
          <a:blip r:embed="rId3">
            <a:extLst>
              <a:ext uri="{28A0092B-C50C-407E-A947-70E740481C1C}">
                <a14:useLocalDpi xmlns:a14="http://schemas.microsoft.com/office/drawing/2010/main" val="0"/>
              </a:ext>
            </a:extLst>
          </a:blip>
          <a:srcRect r="53206" b="19455"/>
          <a:stretch/>
        </p:blipFill>
        <p:spPr>
          <a:xfrm>
            <a:off x="4740926" y="2647074"/>
            <a:ext cx="2710148" cy="1640052"/>
          </a:xfrm>
          <a:prstGeom prst="rect">
            <a:avLst/>
          </a:prstGeom>
        </p:spPr>
      </p:pic>
      <p:pic>
        <p:nvPicPr>
          <p:cNvPr id="3" name="Graphic 2" descr="Female Profile">
            <a:extLst>
              <a:ext uri="{FF2B5EF4-FFF2-40B4-BE49-F238E27FC236}">
                <a16:creationId xmlns:a16="http://schemas.microsoft.com/office/drawing/2014/main" id="{F943D5AB-336B-4D84-998C-08EA282B4A0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33190" y="1807055"/>
            <a:ext cx="2229646" cy="2229646"/>
          </a:xfrm>
          <a:prstGeom prst="rect">
            <a:avLst/>
          </a:prstGeom>
        </p:spPr>
      </p:pic>
      <p:pic>
        <p:nvPicPr>
          <p:cNvPr id="6" name="Graphic 5" descr="School girl">
            <a:extLst>
              <a:ext uri="{FF2B5EF4-FFF2-40B4-BE49-F238E27FC236}">
                <a16:creationId xmlns:a16="http://schemas.microsoft.com/office/drawing/2014/main" id="{B1FF67BF-0C9B-4D92-A9FC-9318F4CA415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431188" y="2647073"/>
            <a:ext cx="2229646" cy="2229646"/>
          </a:xfrm>
          <a:prstGeom prst="rect">
            <a:avLst/>
          </a:prstGeom>
        </p:spPr>
      </p:pic>
      <p:pic>
        <p:nvPicPr>
          <p:cNvPr id="8" name="Graphic 7" descr="Man">
            <a:extLst>
              <a:ext uri="{FF2B5EF4-FFF2-40B4-BE49-F238E27FC236}">
                <a16:creationId xmlns:a16="http://schemas.microsoft.com/office/drawing/2014/main" id="{536EEEF2-00A3-4C57-883E-EBE78A69E199}"/>
              </a:ext>
            </a:extLst>
          </p:cNvPr>
          <p:cNvPicPr>
            <a:picLocks noChangeAspect="1"/>
          </p:cNvPicPr>
          <p:nvPr/>
        </p:nvPicPr>
        <p:blipFill rotWithShape="1">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b="16123"/>
          <a:stretch/>
        </p:blipFill>
        <p:spPr>
          <a:xfrm>
            <a:off x="7634249" y="2302650"/>
            <a:ext cx="2776565" cy="2328901"/>
          </a:xfrm>
          <a:prstGeom prst="rect">
            <a:avLst/>
          </a:prstGeom>
        </p:spPr>
      </p:pic>
      <p:pic>
        <p:nvPicPr>
          <p:cNvPr id="11" name="Graphic 10" descr="Man">
            <a:extLst>
              <a:ext uri="{FF2B5EF4-FFF2-40B4-BE49-F238E27FC236}">
                <a16:creationId xmlns:a16="http://schemas.microsoft.com/office/drawing/2014/main" id="{E485E81E-9145-449B-8B78-41218958E03E}"/>
              </a:ext>
            </a:extLst>
          </p:cNvPr>
          <p:cNvPicPr>
            <a:picLocks noChangeAspect="1"/>
          </p:cNvPicPr>
          <p:nvPr/>
        </p:nvPicPr>
        <p:blipFill rotWithShape="1">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b="16123"/>
          <a:stretch/>
        </p:blipFill>
        <p:spPr>
          <a:xfrm>
            <a:off x="9111892" y="2302650"/>
            <a:ext cx="2776565" cy="2328901"/>
          </a:xfrm>
          <a:prstGeom prst="rect">
            <a:avLst/>
          </a:prstGeom>
        </p:spPr>
      </p:pic>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Orbitofrontal Cortex</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A close up of a logo&#10;&#10;Description automatically generated">
            <a:extLst>
              <a:ext uri="{FF2B5EF4-FFF2-40B4-BE49-F238E27FC236}">
                <a16:creationId xmlns:a16="http://schemas.microsoft.com/office/drawing/2014/main" id="{D45A6419-64F1-44B5-978F-538F40C18B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79233" y="1738075"/>
            <a:ext cx="5233533" cy="3814999"/>
          </a:xfrm>
          <a:prstGeom prst="rect">
            <a:avLst/>
          </a:prstGeom>
        </p:spPr>
      </p:pic>
      <p:cxnSp>
        <p:nvCxnSpPr>
          <p:cNvPr id="5" name="Straight Arrow Connector 4">
            <a:extLst>
              <a:ext uri="{FF2B5EF4-FFF2-40B4-BE49-F238E27FC236}">
                <a16:creationId xmlns:a16="http://schemas.microsoft.com/office/drawing/2014/main" id="{6437005A-425D-4C2A-BF3F-C082B0D04AE1}"/>
              </a:ext>
            </a:extLst>
          </p:cNvPr>
          <p:cNvCxnSpPr>
            <a:cxnSpLocks/>
          </p:cNvCxnSpPr>
          <p:nvPr/>
        </p:nvCxnSpPr>
        <p:spPr>
          <a:xfrm flipV="1">
            <a:off x="2590800" y="3571875"/>
            <a:ext cx="1438275" cy="942975"/>
          </a:xfrm>
          <a:prstGeom prst="straightConnector1">
            <a:avLst/>
          </a:prstGeom>
          <a:ln w="98425" cap="rnd">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TotalTime>
  <Words>313</Words>
  <Application>Microsoft Office PowerPoint</Application>
  <PresentationFormat>Widescreen</PresentationFormat>
  <Paragraphs>26</Paragraphs>
  <Slides>7</Slides>
  <Notes>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vt:i4>
      </vt:variant>
    </vt:vector>
  </HeadingPairs>
  <TitlesOfParts>
    <vt:vector size="13"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23</cp:revision>
  <dcterms:created xsi:type="dcterms:W3CDTF">2017-06-16T13:06:21Z</dcterms:created>
  <dcterms:modified xsi:type="dcterms:W3CDTF">2019-07-02T12:36:34Z</dcterms:modified>
</cp:coreProperties>
</file>