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79" r:id="rId3"/>
    <p:sldId id="257" r:id="rId4"/>
    <p:sldId id="258" r:id="rId5"/>
    <p:sldId id="259" r:id="rId6"/>
    <p:sldId id="260" r:id="rId7"/>
    <p:sldId id="261" r:id="rId8"/>
    <p:sldId id="262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50C8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3557" autoAdjust="0"/>
  </p:normalViewPr>
  <p:slideViewPr>
    <p:cSldViewPr snapToGrid="0">
      <p:cViewPr varScale="1">
        <p:scale>
          <a:sx n="56" d="100"/>
          <a:sy n="56" d="100"/>
        </p:scale>
        <p:origin x="10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F59EC0-B696-41BA-8995-27DFE261BBD2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8BA90-8D99-4594-B8C5-2441D16DCE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067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Visual and auditory stimuli both occur in the form of waves. In order to understand these senses, it is important to first understand properties of those waves.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546B78-D64A-43CB-A1E1-9652ECAA69A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21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Two physical characteristics of waves are amplitude, or the height of the wave, and wavelength, the distance from one peak to the next. Wavelength indicates the frequency of the wave.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D8BA90-8D99-4594-B8C5-2441D16DCE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36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are a variety of light waves in the spectrum, but humans are only able to see a small fraction. The frequency of the waves determines the color we see. Reds are formed from longer wavelengths, whereas blues are formed from shorter ones.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D8BA90-8D99-4594-B8C5-2441D16DCEF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48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amplitude of the light waves indicates how bright the color is; dimmer colors have lower amplitude waves, and brighter colors having higher amplitude waves.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D8BA90-8D99-4594-B8C5-2441D16DCEF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468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sound, 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frequency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wave is associated with the sound’s pitch. High-pitch sounds have high frequency and low-pitch sounds have low frequency.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D8BA90-8D99-4594-B8C5-2441D16DCEF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648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loudness of a sound is determined by the amplitude of the wave and is measured in decibels. A typical conversation might be around 60 dB whereas a rock concert might be 120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dB.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Damage to hearing can occur past 80 dB, and the threshold for pain is approximately 130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dB.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D8BA90-8D99-4594-B8C5-2441D16DCEF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742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Sounds have another quality, timbre, which refers to a sound’s purity. Timbre is how different instruments can all play the same note but sound uniquely different.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D8BA90-8D99-4594-B8C5-2441D16DCEF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486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13" Type="http://schemas.openxmlformats.org/officeDocument/2006/relationships/image" Target="../media/image19.png"/><Relationship Id="rId18" Type="http://schemas.openxmlformats.org/officeDocument/2006/relationships/image" Target="../media/image24.sv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svg"/><Relationship Id="rId17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2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sv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svg"/><Relationship Id="rId19" Type="http://schemas.openxmlformats.org/officeDocument/2006/relationships/image" Target="../media/image1.png"/><Relationship Id="rId4" Type="http://schemas.openxmlformats.org/officeDocument/2006/relationships/image" Target="../media/image10.svg"/><Relationship Id="rId9" Type="http://schemas.openxmlformats.org/officeDocument/2006/relationships/image" Target="../media/image15.png"/><Relationship Id="rId14" Type="http://schemas.openxmlformats.org/officeDocument/2006/relationships/image" Target="../media/image20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7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svg"/><Relationship Id="rId3" Type="http://schemas.openxmlformats.org/officeDocument/2006/relationships/image" Target="../media/image1.png"/><Relationship Id="rId7" Type="http://schemas.openxmlformats.org/officeDocument/2006/relationships/image" Target="../media/image32.svg"/><Relationship Id="rId12" Type="http://schemas.openxmlformats.org/officeDocument/2006/relationships/image" Target="../media/image3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11" Type="http://schemas.openxmlformats.org/officeDocument/2006/relationships/image" Target="../media/image36.svg"/><Relationship Id="rId5" Type="http://schemas.openxmlformats.org/officeDocument/2006/relationships/image" Target="../media/image30.svg"/><Relationship Id="rId15" Type="http://schemas.openxmlformats.org/officeDocument/2006/relationships/image" Target="../media/image40.sv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svg"/><Relationship Id="rId14" Type="http://schemas.openxmlformats.org/officeDocument/2006/relationships/image" Target="../media/image3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1.png"/><Relationship Id="rId4" Type="http://schemas.openxmlformats.org/officeDocument/2006/relationships/image" Target="../media/image36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45653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Waves and Wavelengths</a:t>
            </a:r>
          </a:p>
          <a:p>
            <a:pPr lvl="0" algn="ctr"/>
            <a:r>
              <a:rPr lang="en-US" sz="2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Introduction to Psychology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364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Characteristics of Waves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5EA0494C-6121-4556-B79C-A101CBF13C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82" t="39697" r="38162" b="37218"/>
          <a:stretch/>
        </p:blipFill>
        <p:spPr>
          <a:xfrm>
            <a:off x="2619336" y="1927412"/>
            <a:ext cx="6953327" cy="2277021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60FEA35-D7F1-4E2C-A94A-4DF3139EE8AF}"/>
              </a:ext>
            </a:extLst>
          </p:cNvPr>
          <p:cNvCxnSpPr>
            <a:cxnSpLocks/>
          </p:cNvCxnSpPr>
          <p:nvPr/>
        </p:nvCxnSpPr>
        <p:spPr>
          <a:xfrm>
            <a:off x="3257774" y="2307420"/>
            <a:ext cx="2698376" cy="0"/>
          </a:xfrm>
          <a:prstGeom prst="line">
            <a:avLst/>
          </a:prstGeom>
          <a:ln w="76200" cap="rnd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5FE80CE-DF2B-4598-AECB-3C14C6B781A0}"/>
              </a:ext>
            </a:extLst>
          </p:cNvPr>
          <p:cNvCxnSpPr>
            <a:cxnSpLocks/>
          </p:cNvCxnSpPr>
          <p:nvPr/>
        </p:nvCxnSpPr>
        <p:spPr>
          <a:xfrm flipV="1">
            <a:off x="3743661" y="2307420"/>
            <a:ext cx="863301" cy="2060185"/>
          </a:xfrm>
          <a:prstGeom prst="line">
            <a:avLst/>
          </a:prstGeom>
          <a:ln w="76200" cap="rnd">
            <a:solidFill>
              <a:schemeClr val="accent6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6445D4C-B72E-405A-A49A-1DFC79516696}"/>
              </a:ext>
            </a:extLst>
          </p:cNvPr>
          <p:cNvCxnSpPr>
            <a:cxnSpLocks/>
          </p:cNvCxnSpPr>
          <p:nvPr/>
        </p:nvCxnSpPr>
        <p:spPr>
          <a:xfrm flipV="1">
            <a:off x="5956150" y="2409713"/>
            <a:ext cx="0" cy="1538343"/>
          </a:xfrm>
          <a:prstGeom prst="line">
            <a:avLst/>
          </a:prstGeom>
          <a:ln w="76200" cap="rnd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8BA35DA-026C-49D8-9B5B-58DC3E244600}"/>
              </a:ext>
            </a:extLst>
          </p:cNvPr>
          <p:cNvCxnSpPr>
            <a:cxnSpLocks/>
          </p:cNvCxnSpPr>
          <p:nvPr/>
        </p:nvCxnSpPr>
        <p:spPr>
          <a:xfrm flipV="1">
            <a:off x="5973631" y="1927413"/>
            <a:ext cx="1449145" cy="912606"/>
          </a:xfrm>
          <a:prstGeom prst="line">
            <a:avLst/>
          </a:prstGeom>
          <a:ln w="76200" cap="rnd">
            <a:solidFill>
              <a:srgbClr val="FF0066"/>
            </a:solidFill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374E5B32-DC92-4F28-A536-0FD1D4D95BF2}"/>
              </a:ext>
            </a:extLst>
          </p:cNvPr>
          <p:cNvSpPr txBox="1"/>
          <p:nvPr/>
        </p:nvSpPr>
        <p:spPr>
          <a:xfrm>
            <a:off x="2259105" y="4442444"/>
            <a:ext cx="2969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6"/>
                </a:solidFill>
              </a:rPr>
              <a:t>Wavelength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A0A0662-D573-43DB-9A0B-CDAF2F6C84C2}"/>
              </a:ext>
            </a:extLst>
          </p:cNvPr>
          <p:cNvSpPr txBox="1"/>
          <p:nvPr/>
        </p:nvSpPr>
        <p:spPr>
          <a:xfrm>
            <a:off x="7001041" y="1386971"/>
            <a:ext cx="2969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66"/>
                </a:solidFill>
              </a:rPr>
              <a:t>Amplitude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Light Waves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Picture 5" descr="A picture containing colorful, colored, indoor, kite&#10;&#10;Description automatically generated">
            <a:extLst>
              <a:ext uri="{FF2B5EF4-FFF2-40B4-BE49-F238E27FC236}">
                <a16:creationId xmlns:a16="http://schemas.microsoft.com/office/drawing/2014/main" id="{6BCA9857-C04F-4C5A-8E90-1263D8EE0F0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9" t="16862" r="19678" b="26779"/>
          <a:stretch/>
        </p:blipFill>
        <p:spPr>
          <a:xfrm rot="20339175">
            <a:off x="427007" y="1767079"/>
            <a:ext cx="3227292" cy="1421321"/>
          </a:xfrm>
          <a:prstGeom prst="rect">
            <a:avLst/>
          </a:prstGeom>
        </p:spPr>
      </p:pic>
      <p:pic>
        <p:nvPicPr>
          <p:cNvPr id="8" name="Graphic 7" descr="Car">
            <a:extLst>
              <a:ext uri="{FF2B5EF4-FFF2-40B4-BE49-F238E27FC236}">
                <a16:creationId xmlns:a16="http://schemas.microsoft.com/office/drawing/2014/main" id="{EB8D5DD5-1B41-4C80-B5F1-7006441B54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07193" y="1826651"/>
            <a:ext cx="1977614" cy="1977614"/>
          </a:xfrm>
          <a:prstGeom prst="rect">
            <a:avLst/>
          </a:prstGeom>
        </p:spPr>
      </p:pic>
      <p:pic>
        <p:nvPicPr>
          <p:cNvPr id="10" name="Graphic 9" descr="Bus">
            <a:extLst>
              <a:ext uri="{FF2B5EF4-FFF2-40B4-BE49-F238E27FC236}">
                <a16:creationId xmlns:a16="http://schemas.microsoft.com/office/drawing/2014/main" id="{99731564-335E-4020-928E-B0CE2B2A6E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107194" y="3429000"/>
            <a:ext cx="1977613" cy="197761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519E5D8-6598-493E-9D21-100B395CFBE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04972" y="2283620"/>
            <a:ext cx="3259098" cy="9839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AC92095-A4E4-4886-88A1-61D0A7CCC3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34593" y="3769309"/>
            <a:ext cx="3515216" cy="1371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Light Waves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Graphic 4" descr="Return">
            <a:extLst>
              <a:ext uri="{FF2B5EF4-FFF2-40B4-BE49-F238E27FC236}">
                <a16:creationId xmlns:a16="http://schemas.microsoft.com/office/drawing/2014/main" id="{48A0052E-96E6-4077-90DF-F9BE04E590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419" y="1801634"/>
            <a:ext cx="1226370" cy="914400"/>
          </a:xfrm>
          <a:prstGeom prst="rect">
            <a:avLst/>
          </a:prstGeom>
        </p:spPr>
      </p:pic>
      <p:pic>
        <p:nvPicPr>
          <p:cNvPr id="24" name="Graphic 23" descr="Return">
            <a:extLst>
              <a:ext uri="{FF2B5EF4-FFF2-40B4-BE49-F238E27FC236}">
                <a16:creationId xmlns:a16="http://schemas.microsoft.com/office/drawing/2014/main" id="{A87316A1-0407-4832-A1FC-1C2A7CF22B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800000">
            <a:off x="8326418" y="1383083"/>
            <a:ext cx="1226371" cy="914400"/>
          </a:xfrm>
          <a:prstGeom prst="rect">
            <a:avLst/>
          </a:prstGeom>
        </p:spPr>
      </p:pic>
      <p:pic>
        <p:nvPicPr>
          <p:cNvPr id="7" name="Graphic 6" descr="Butterfly">
            <a:extLst>
              <a:ext uri="{FF2B5EF4-FFF2-40B4-BE49-F238E27FC236}">
                <a16:creationId xmlns:a16="http://schemas.microsoft.com/office/drawing/2014/main" id="{48CE16F4-9D08-40A7-8060-C78AD3BB02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267985" y="2346362"/>
            <a:ext cx="1226370" cy="1226370"/>
          </a:xfrm>
          <a:prstGeom prst="rect">
            <a:avLst/>
          </a:prstGeom>
        </p:spPr>
      </p:pic>
      <p:pic>
        <p:nvPicPr>
          <p:cNvPr id="9" name="Graphic 8" descr="Flag">
            <a:extLst>
              <a:ext uri="{FF2B5EF4-FFF2-40B4-BE49-F238E27FC236}">
                <a16:creationId xmlns:a16="http://schemas.microsoft.com/office/drawing/2014/main" id="{6D87D2AE-8FF1-4FDF-9B40-4D3DE9AEB68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494355" y="3231645"/>
            <a:ext cx="1058434" cy="1058434"/>
          </a:xfrm>
          <a:prstGeom prst="rect">
            <a:avLst/>
          </a:prstGeom>
        </p:spPr>
      </p:pic>
      <p:pic>
        <p:nvPicPr>
          <p:cNvPr id="11" name="Graphic 10" descr="Baseball hat">
            <a:extLst>
              <a:ext uri="{FF2B5EF4-FFF2-40B4-BE49-F238E27FC236}">
                <a16:creationId xmlns:a16="http://schemas.microsoft.com/office/drawing/2014/main" id="{08362149-5073-40ED-BB51-A8570206324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807385" y="2346362"/>
            <a:ext cx="1226370" cy="1226370"/>
          </a:xfrm>
          <a:prstGeom prst="rect">
            <a:avLst/>
          </a:prstGeom>
        </p:spPr>
      </p:pic>
      <p:pic>
        <p:nvPicPr>
          <p:cNvPr id="13" name="Graphic 12" descr="Cloud">
            <a:extLst>
              <a:ext uri="{FF2B5EF4-FFF2-40B4-BE49-F238E27FC236}">
                <a16:creationId xmlns:a16="http://schemas.microsoft.com/office/drawing/2014/main" id="{E0F4BB96-946E-4C18-AF67-0D0CC4BB00B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165722" y="1350451"/>
            <a:ext cx="1058432" cy="1058432"/>
          </a:xfrm>
          <a:prstGeom prst="rect">
            <a:avLst/>
          </a:prstGeom>
        </p:spPr>
      </p:pic>
      <p:pic>
        <p:nvPicPr>
          <p:cNvPr id="15" name="Graphic 14" descr="Water">
            <a:extLst>
              <a:ext uri="{FF2B5EF4-FFF2-40B4-BE49-F238E27FC236}">
                <a16:creationId xmlns:a16="http://schemas.microsoft.com/office/drawing/2014/main" id="{EDEC491F-1ECB-4CF2-B6B1-2481D11A7AD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051150" y="2414817"/>
            <a:ext cx="1058432" cy="1058432"/>
          </a:xfrm>
          <a:prstGeom prst="rect">
            <a:avLst/>
          </a:prstGeom>
        </p:spPr>
      </p:pic>
      <p:pic>
        <p:nvPicPr>
          <p:cNvPr id="17" name="Graphic 16" descr="USB">
            <a:extLst>
              <a:ext uri="{FF2B5EF4-FFF2-40B4-BE49-F238E27FC236}">
                <a16:creationId xmlns:a16="http://schemas.microsoft.com/office/drawing/2014/main" id="{7D764D07-8DB4-49AC-A54E-0F91FB49D75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166617" y="3323352"/>
            <a:ext cx="1058433" cy="1058433"/>
          </a:xfrm>
          <a:prstGeom prst="rect">
            <a:avLst/>
          </a:prstGeom>
        </p:spPr>
      </p:pic>
      <p:pic>
        <p:nvPicPr>
          <p:cNvPr id="19" name="Graphic 18" descr="Closed book">
            <a:extLst>
              <a:ext uri="{FF2B5EF4-FFF2-40B4-BE49-F238E27FC236}">
                <a16:creationId xmlns:a16="http://schemas.microsoft.com/office/drawing/2014/main" id="{8B9CF263-69B4-42F7-8A17-6E5AF4EDDD3C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988648" y="2258834"/>
            <a:ext cx="1226369" cy="1226369"/>
          </a:xfrm>
          <a:prstGeom prst="rect">
            <a:avLst/>
          </a:prstGeom>
        </p:spPr>
      </p:pic>
      <p:pic>
        <p:nvPicPr>
          <p:cNvPr id="39" name="Picture 38" descr="A close up of a logo&#10;&#10;Description automatically generated">
            <a:extLst>
              <a:ext uri="{FF2B5EF4-FFF2-40B4-BE49-F238E27FC236}">
                <a16:creationId xmlns:a16="http://schemas.microsoft.com/office/drawing/2014/main" id="{7F45B37F-BC80-4452-B8D5-B9CE5EF2D563}"/>
              </a:ext>
            </a:extLst>
          </p:cNvPr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82" t="39697" r="38162" b="37218"/>
          <a:stretch/>
        </p:blipFill>
        <p:spPr>
          <a:xfrm>
            <a:off x="1415814" y="4578427"/>
            <a:ext cx="4333480" cy="821007"/>
          </a:xfrm>
          <a:prstGeom prst="rect">
            <a:avLst/>
          </a:prstGeom>
        </p:spPr>
      </p:pic>
      <p:pic>
        <p:nvPicPr>
          <p:cNvPr id="43" name="Picture 42" descr="A close up of a logo&#10;&#10;Description automatically generated">
            <a:extLst>
              <a:ext uri="{FF2B5EF4-FFF2-40B4-BE49-F238E27FC236}">
                <a16:creationId xmlns:a16="http://schemas.microsoft.com/office/drawing/2014/main" id="{81700337-020B-435F-B81E-544675722635}"/>
              </a:ext>
            </a:extLst>
          </p:cNvPr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82" t="39697" r="38162" b="37218"/>
          <a:stretch/>
        </p:blipFill>
        <p:spPr>
          <a:xfrm>
            <a:off x="6470796" y="4160316"/>
            <a:ext cx="5105552" cy="1466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Sound Waves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9">
            <a:extLst>
              <a:ext uri="{FF2B5EF4-FFF2-40B4-BE49-F238E27FC236}">
                <a16:creationId xmlns:a16="http://schemas.microsoft.com/office/drawing/2014/main" id="{733D04E0-27BA-4ED7-8F1C-702A085BB8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0198" y="1226174"/>
            <a:ext cx="4435346" cy="1919398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A41CDBF-0CCC-4392-8F49-CB91371005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0649" y="1612191"/>
            <a:ext cx="3515216" cy="137179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E9C9E4D-82AF-4E81-8112-A508D7C34D67}"/>
              </a:ext>
            </a:extLst>
          </p:cNvPr>
          <p:cNvSpPr txBox="1"/>
          <p:nvPr/>
        </p:nvSpPr>
        <p:spPr>
          <a:xfrm>
            <a:off x="2569443" y="3167390"/>
            <a:ext cx="1882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Low Pitch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E2F2A63-4B21-4CF9-9706-BF016F1BDFF2}"/>
              </a:ext>
            </a:extLst>
          </p:cNvPr>
          <p:cNvSpPr txBox="1"/>
          <p:nvPr/>
        </p:nvSpPr>
        <p:spPr>
          <a:xfrm>
            <a:off x="7426963" y="3145572"/>
            <a:ext cx="1882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High Pitch</a:t>
            </a:r>
          </a:p>
        </p:txBody>
      </p:sp>
      <p:pic>
        <p:nvPicPr>
          <p:cNvPr id="6" name="Graphic 5" descr="Megaphone">
            <a:extLst>
              <a:ext uri="{FF2B5EF4-FFF2-40B4-BE49-F238E27FC236}">
                <a16:creationId xmlns:a16="http://schemas.microsoft.com/office/drawing/2014/main" id="{E4E09584-4FE3-4C1D-9AFA-E94125FBED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35856" y="3891821"/>
            <a:ext cx="1549761" cy="1549761"/>
          </a:xfrm>
          <a:prstGeom prst="rect">
            <a:avLst/>
          </a:prstGeom>
        </p:spPr>
      </p:pic>
      <p:pic>
        <p:nvPicPr>
          <p:cNvPr id="11" name="Graphic 10" descr="Sparrow">
            <a:extLst>
              <a:ext uri="{FF2B5EF4-FFF2-40B4-BE49-F238E27FC236}">
                <a16:creationId xmlns:a16="http://schemas.microsoft.com/office/drawing/2014/main" id="{18CE2A6A-5236-497F-AF97-E06D7AEEE1F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593376" y="3893683"/>
            <a:ext cx="1549761" cy="1549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Sound Waves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id="{C850AA44-2BF9-4976-B6BB-28042696B69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82" t="39697" r="38162" b="37218"/>
          <a:stretch/>
        </p:blipFill>
        <p:spPr>
          <a:xfrm>
            <a:off x="1415814" y="4578427"/>
            <a:ext cx="4333480" cy="821007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E0CE0133-3FC9-4970-854D-CC576DC064A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82" t="39697" r="38162" b="37218"/>
          <a:stretch/>
        </p:blipFill>
        <p:spPr>
          <a:xfrm>
            <a:off x="6470796" y="4160316"/>
            <a:ext cx="5105552" cy="1466207"/>
          </a:xfrm>
          <a:prstGeom prst="rect">
            <a:avLst/>
          </a:prstGeom>
        </p:spPr>
      </p:pic>
      <p:pic>
        <p:nvPicPr>
          <p:cNvPr id="5" name="Graphic 4" descr="Male profile">
            <a:extLst>
              <a:ext uri="{FF2B5EF4-FFF2-40B4-BE49-F238E27FC236}">
                <a16:creationId xmlns:a16="http://schemas.microsoft.com/office/drawing/2014/main" id="{D6A7FA7F-A6E1-462A-94C8-40D2B684E7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81188" y="2549699"/>
            <a:ext cx="1980943" cy="1980943"/>
          </a:xfrm>
          <a:prstGeom prst="rect">
            <a:avLst/>
          </a:prstGeom>
        </p:spPr>
      </p:pic>
      <p:pic>
        <p:nvPicPr>
          <p:cNvPr id="7" name="Graphic 6" descr="Speech">
            <a:extLst>
              <a:ext uri="{FF2B5EF4-FFF2-40B4-BE49-F238E27FC236}">
                <a16:creationId xmlns:a16="http://schemas.microsoft.com/office/drawing/2014/main" id="{B5192E2B-8512-45B3-A12B-9CBC1F84666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3462563" y="1836270"/>
            <a:ext cx="1703900" cy="1703900"/>
          </a:xfrm>
          <a:prstGeom prst="rect">
            <a:avLst/>
          </a:prstGeom>
        </p:spPr>
      </p:pic>
      <p:pic>
        <p:nvPicPr>
          <p:cNvPr id="9" name="Graphic 8" descr="Music notes">
            <a:extLst>
              <a:ext uri="{FF2B5EF4-FFF2-40B4-BE49-F238E27FC236}">
                <a16:creationId xmlns:a16="http://schemas.microsoft.com/office/drawing/2014/main" id="{0FD22543-04C4-48EC-A106-BA932D0D15F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271770" y="2760694"/>
            <a:ext cx="1205255" cy="1205255"/>
          </a:xfrm>
          <a:prstGeom prst="rect">
            <a:avLst/>
          </a:prstGeom>
        </p:spPr>
      </p:pic>
      <p:pic>
        <p:nvPicPr>
          <p:cNvPr id="11" name="Graphic 10" descr="Music note">
            <a:extLst>
              <a:ext uri="{FF2B5EF4-FFF2-40B4-BE49-F238E27FC236}">
                <a16:creationId xmlns:a16="http://schemas.microsoft.com/office/drawing/2014/main" id="{9CF9868A-C154-487E-874C-8753D475F95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109172" y="1481178"/>
            <a:ext cx="914400" cy="914400"/>
          </a:xfrm>
          <a:prstGeom prst="rect">
            <a:avLst/>
          </a:prstGeom>
        </p:spPr>
      </p:pic>
      <p:pic>
        <p:nvPicPr>
          <p:cNvPr id="15" name="Graphic 14" descr="Music">
            <a:extLst>
              <a:ext uri="{FF2B5EF4-FFF2-40B4-BE49-F238E27FC236}">
                <a16:creationId xmlns:a16="http://schemas.microsoft.com/office/drawing/2014/main" id="{B5CCEAE9-AFA7-498D-BE10-F7536C57209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364718" y="1766298"/>
            <a:ext cx="914400" cy="914400"/>
          </a:xfrm>
          <a:prstGeom prst="rect">
            <a:avLst/>
          </a:prstGeom>
        </p:spPr>
      </p:pic>
      <p:pic>
        <p:nvPicPr>
          <p:cNvPr id="20" name="Graphic 19" descr="Microphone">
            <a:extLst>
              <a:ext uri="{FF2B5EF4-FFF2-40B4-BE49-F238E27FC236}">
                <a16:creationId xmlns:a16="http://schemas.microsoft.com/office/drawing/2014/main" id="{8E7FD7FD-F2E1-420D-8664-E7CB0D56477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260401" y="2517257"/>
            <a:ext cx="1551987" cy="1551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Sound Waves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Graphic 27" descr="Music note">
            <a:extLst>
              <a:ext uri="{FF2B5EF4-FFF2-40B4-BE49-F238E27FC236}">
                <a16:creationId xmlns:a16="http://schemas.microsoft.com/office/drawing/2014/main" id="{5201EC01-F368-4502-A137-5B26A3416D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98439">
            <a:off x="10799638" y="3065277"/>
            <a:ext cx="914400" cy="914400"/>
          </a:xfrm>
          <a:prstGeom prst="rect">
            <a:avLst/>
          </a:prstGeom>
        </p:spPr>
      </p:pic>
      <p:pic>
        <p:nvPicPr>
          <p:cNvPr id="29" name="Graphic 28" descr="Music note">
            <a:extLst>
              <a:ext uri="{FF2B5EF4-FFF2-40B4-BE49-F238E27FC236}">
                <a16:creationId xmlns:a16="http://schemas.microsoft.com/office/drawing/2014/main" id="{BA435B07-0DFE-48D1-9A7D-B440A5274A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90623">
            <a:off x="10310813" y="2300685"/>
            <a:ext cx="914400" cy="914400"/>
          </a:xfrm>
          <a:prstGeom prst="rect">
            <a:avLst/>
          </a:prstGeom>
        </p:spPr>
      </p:pic>
      <p:pic>
        <p:nvPicPr>
          <p:cNvPr id="30" name="Graphic 29" descr="Music note">
            <a:extLst>
              <a:ext uri="{FF2B5EF4-FFF2-40B4-BE49-F238E27FC236}">
                <a16:creationId xmlns:a16="http://schemas.microsoft.com/office/drawing/2014/main" id="{1D33D313-631B-4D68-832F-14B2212574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1072052">
            <a:off x="9638794" y="3133676"/>
            <a:ext cx="914400" cy="914400"/>
          </a:xfrm>
          <a:prstGeom prst="rect">
            <a:avLst/>
          </a:prstGeom>
        </p:spPr>
      </p:pic>
      <p:pic>
        <p:nvPicPr>
          <p:cNvPr id="31" name="Graphic 30" descr="Music note">
            <a:extLst>
              <a:ext uri="{FF2B5EF4-FFF2-40B4-BE49-F238E27FC236}">
                <a16:creationId xmlns:a16="http://schemas.microsoft.com/office/drawing/2014/main" id="{36D296EE-24D7-423C-BB99-6A0801CB07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333974">
            <a:off x="9043266" y="2435002"/>
            <a:ext cx="914400" cy="938347"/>
          </a:xfrm>
          <a:prstGeom prst="rect">
            <a:avLst/>
          </a:prstGeom>
        </p:spPr>
      </p:pic>
      <p:pic>
        <p:nvPicPr>
          <p:cNvPr id="35" name="Graphic 34" descr="Music note">
            <a:extLst>
              <a:ext uri="{FF2B5EF4-FFF2-40B4-BE49-F238E27FC236}">
                <a16:creationId xmlns:a16="http://schemas.microsoft.com/office/drawing/2014/main" id="{C827BF46-1C77-4695-B53B-8F1EB5A854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823099">
            <a:off x="2635416" y="2387712"/>
            <a:ext cx="914400" cy="914400"/>
          </a:xfrm>
          <a:prstGeom prst="rect">
            <a:avLst/>
          </a:prstGeom>
        </p:spPr>
      </p:pic>
      <p:pic>
        <p:nvPicPr>
          <p:cNvPr id="36" name="Graphic 35" descr="Music note">
            <a:extLst>
              <a:ext uri="{FF2B5EF4-FFF2-40B4-BE49-F238E27FC236}">
                <a16:creationId xmlns:a16="http://schemas.microsoft.com/office/drawing/2014/main" id="{D3D7744B-BCF9-462E-822F-37EC0B070D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74249" y="2886288"/>
            <a:ext cx="914400" cy="914400"/>
          </a:xfrm>
          <a:prstGeom prst="rect">
            <a:avLst/>
          </a:prstGeom>
        </p:spPr>
      </p:pic>
      <p:pic>
        <p:nvPicPr>
          <p:cNvPr id="37" name="Graphic 36" descr="Music note">
            <a:extLst>
              <a:ext uri="{FF2B5EF4-FFF2-40B4-BE49-F238E27FC236}">
                <a16:creationId xmlns:a16="http://schemas.microsoft.com/office/drawing/2014/main" id="{AA7D55B9-E64E-4237-B64A-B244257031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338002">
            <a:off x="652376" y="2537182"/>
            <a:ext cx="914400" cy="9144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21D99AD-521D-4768-A66B-180F3481D7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4914" y="2058562"/>
            <a:ext cx="5757008" cy="226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301</Words>
  <Application>Microsoft Office PowerPoint</Application>
  <PresentationFormat>Widescreen</PresentationFormat>
  <Paragraphs>34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Laura Brown</cp:lastModifiedBy>
  <cp:revision>11</cp:revision>
  <dcterms:created xsi:type="dcterms:W3CDTF">2017-06-16T13:06:21Z</dcterms:created>
  <dcterms:modified xsi:type="dcterms:W3CDTF">2019-05-15T19:23:11Z</dcterms:modified>
</cp:coreProperties>
</file>