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9" r:id="rId6"/>
    <p:sldId id="352" r:id="rId7"/>
    <p:sldId id="353" r:id="rId8"/>
    <p:sldId id="325" r:id="rId9"/>
    <p:sldId id="354" r:id="rId10"/>
    <p:sldId id="355" r:id="rId11"/>
    <p:sldId id="356" r:id="rId12"/>
    <p:sldId id="357" r:id="rId13"/>
    <p:sldId id="358" r:id="rId14"/>
    <p:sldId id="367" r:id="rId15"/>
    <p:sldId id="34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A0EB4-6533-47BB-A436-B247247E3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8A6EA-033E-45B3-8C0D-E6DC4527C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19ABD-AEA9-4D70-9EB8-BF16EDD9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6FCC5-6207-4D95-8ABB-7AD9114D5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2017C-5725-43D1-A22C-A0745610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619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E1333-9A4C-4305-AB9F-0DD6AC003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532ACB-06D1-4121-AE3C-281D5F59F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32631-8F18-4F49-A883-AE6C60F5F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94237-C23E-44D4-B478-9526BF9E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7B91A-1D38-4082-8D00-B358132F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0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92414F-63EF-4C61-BE26-2056959898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9A7206-5E62-404F-8864-E5E709C22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08ED0-D1C0-4159-B668-462F08E4E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45FB8-BBCC-48E6-94F2-18C7E1D72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67763-CFE9-4DE5-A5A8-4A22D62E9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96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56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79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76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13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40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10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89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5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A85F9-65E7-4604-9294-EF91EB35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F2F61-3828-41D5-B068-88845C376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BA22B-2382-401B-9F10-68C454DE0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65589-98D6-48B4-B261-2766DC36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B5B2C-FA7A-4FA3-AA5F-B926C3D0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45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28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90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3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4936F-F811-4DA6-ABBD-FCB5AF9ED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2EB4A-0511-48B5-BF5A-2419C6C3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AF1BC-38DE-431F-9DED-EB150F86C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2E15C-DC1C-4AAB-8E92-F4522E8C8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8562E-BE3E-4C17-B94F-69767A6A2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8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4E1DD-E080-44B7-ABDB-FE9C0505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80BDD-33A1-4680-9733-D0F416923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6B1C4-ED9D-482B-9F62-406D5890B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B7392-F226-4EBC-966E-6ECAD6E1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E94AF-C640-40AB-A39A-B9C9D6C8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DBC10-C4CB-43B5-9E81-30B5023E8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7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2AAB9-4127-4A44-87CE-CF7F281CF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843D5-3B3E-4FBB-8189-195428EAD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01A07B-A449-46A0-8558-744FA1AAB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A8E84C-9DB5-4DF9-A03E-71B452E09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CE4EA-855A-49DC-B39D-B846FEE53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B2A8ED-1CF3-4DCB-84AF-E645A1DA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88FDC9-27DD-4657-A75A-83C9762D1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E9D996-FD9E-42E5-A96D-4DEDF4B46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6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DC3A0-2E66-4955-A807-3462E046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EA7F4-5BCE-4D9F-81AE-B5952BED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DAED6D-C167-45A6-95ED-7F0853DFB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86ABF-0E33-480A-A383-E724A48BF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3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6648CE-A95A-4BED-8FDF-04BC863FC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86B436-B39F-4F2D-951A-B407D674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CFB54-6A5C-4725-BF61-9772CB2B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4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50B4B-8D38-4CA7-A548-CB5035AC3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7E474-12EF-460D-AC85-6797D644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03DF95-E09C-48A9-B9C1-5001D0190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F046D-53AB-4EC1-9FCF-0F76D8099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D5A82-A900-41A2-9E69-3E5ED51E6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7414B-3297-4658-9E1B-8060B91BA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1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18029-1775-4F49-86DD-947A6D1DB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4FE141-7576-4C7B-B9D5-D56E3249B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24AC3-ECE1-49CE-82CB-A1694022AE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1F5C1-9982-47DF-9F62-0E40C6434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D3DF0-AFAC-4E95-BE24-2E77CEDB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3DF62-F2D3-4F6E-BB28-CF0270714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9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90B6F-0EB5-4CFA-97D7-EEB0201AE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42F78-A85C-4B98-B451-7572FD43D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694A7-1134-4A7D-A4EB-EADC716889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1AC51-76AE-4BC0-98AB-B38E41B8CDA2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22A6C-61E2-4468-A1D1-9718B6B5A5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7E735-47D7-44E7-BA33-2D13B19A6B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8284C-8C83-409A-B48A-721FB14D6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7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Global Wealth and Poverty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majority of the poorest people are in Asia, particularly South Asia.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CFF13F2-F92E-43D0-802B-7630D5999F37}"/>
              </a:ext>
            </a:extLst>
          </p:cNvPr>
          <p:cNvGrpSpPr/>
          <p:nvPr/>
        </p:nvGrpSpPr>
        <p:grpSpPr>
          <a:xfrm>
            <a:off x="2066922" y="25160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AC66B3-9443-429E-9FB7-239F84EE15A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6E5EB7B-713E-4BBF-AA41-0B48D2270FFE}"/>
                </a:ext>
              </a:extLst>
            </p:cNvPr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This poverty is due to natural disasters as well as large population sizes that strain limited resources.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1284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Middle East and North Africa region contains both oil-rich and resource-poor countries.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CFF13F2-F92E-43D0-802B-7630D5999F37}"/>
              </a:ext>
            </a:extLst>
          </p:cNvPr>
          <p:cNvGrpSpPr/>
          <p:nvPr/>
        </p:nvGrpSpPr>
        <p:grpSpPr>
          <a:xfrm>
            <a:off x="2066922" y="25160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AC66B3-9443-429E-9FB7-239F84EE15A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6E5EB7B-713E-4BBF-AA41-0B48D2270FFE}"/>
                </a:ext>
              </a:extLst>
            </p:cNvPr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 this region, extreme poverty has been increasing, as has risk of social unrest.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69008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Consequences of Poverty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3248" y="1997366"/>
              <a:ext cx="1872426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Sedimentation of global inequality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Prevalence of crime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828090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Effect on physical and mental health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7758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Slavery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Chattel slavery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Human trafficking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76514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Child labor &amp; servile marriage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Debt bondage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0746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poverty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Who is impoverished?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Consequences of poverty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Slavery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Global Wealth and Poverty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There is no single definition for poverty.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Poverty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610224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Relative Poverty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615749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Extreme Poverty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Poverty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Subjective poverty </a:t>
              </a:r>
              <a:r>
                <a:rPr lang="en-US" sz="2000" dirty="0">
                  <a:solidFill>
                    <a:schemeClr val="bg1"/>
                  </a:solidFill>
                </a:rPr>
                <a:t>occurs when someone’s actual income does not meet their expectations or perceptions of personal wealth.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1245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 and people in peripheral and semi-peripheral nations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305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</a:t>
              </a:r>
              <a:r>
                <a:rPr lang="en-US" sz="2000" b="1" dirty="0">
                  <a:solidFill>
                    <a:schemeClr val="bg1"/>
                  </a:solidFill>
                </a:rPr>
                <a:t>feminization of poverty </a:t>
              </a:r>
              <a:r>
                <a:rPr lang="en-US" sz="2000" dirty="0">
                  <a:solidFill>
                    <a:schemeClr val="bg1"/>
                  </a:solidFill>
                </a:rPr>
                <a:t>means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that poverty rates increase for women much more than for men, especially in peripheral nations.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4877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1828090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More women are heads of households.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7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Neoliberal economic policies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828090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Biases and inequalities exist within households.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Diplomatic Programs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Collective Savings Accounts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35921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Microcredits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5968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Who Is Impoverished?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majority of the poorest countries in the world are in Africa.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CFF13F2-F92E-43D0-802B-7630D5999F37}"/>
              </a:ext>
            </a:extLst>
          </p:cNvPr>
          <p:cNvGrpSpPr/>
          <p:nvPr/>
        </p:nvGrpSpPr>
        <p:grpSpPr>
          <a:xfrm>
            <a:off x="2066922" y="25160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AC66B3-9443-429E-9FB7-239F84EE15A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6E5EB7B-713E-4BBF-AA41-0B48D2270FFE}"/>
                </a:ext>
              </a:extLst>
            </p:cNvPr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This poverty is due to land availability, civil wars, and inequitable governance.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2092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282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9</cp:revision>
  <dcterms:created xsi:type="dcterms:W3CDTF">2022-03-13T15:34:56Z</dcterms:created>
  <dcterms:modified xsi:type="dcterms:W3CDTF">2022-03-14T18:57:38Z</dcterms:modified>
</cp:coreProperties>
</file>