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55" r:id="rId5"/>
    <p:sldId id="356" r:id="rId6"/>
    <p:sldId id="34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85393-E9F9-40B9-851A-04A774F90D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F2CC30-3BB0-4C29-AA06-D462822BE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F1752-8789-4D8E-A021-D7080FFD1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A7867-EE83-49D9-8AA3-139F54F32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C62C9-A371-469D-A842-59361A87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59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D05AF-C8CB-4841-8AF7-FF0123F18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499294-A302-40F2-AA69-4D199858B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66723-87AD-4342-A4F3-89A6D8B7F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328AE-768A-40AD-AA61-771415602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803A9-B8F0-4EA6-966D-D8F333D34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2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E3D0B8-8EE7-4DFA-8423-08E22FAB9B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A17C19-799A-44A6-9846-E9573E12E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C2997-DA3F-4B69-91B7-FD85ABACA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2283C-A22B-446B-A7B6-58555D1C7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38C9A-6ECE-4D82-810C-F309FA5CB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30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1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30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29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64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8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107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99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3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CE08A-8DCA-4A9E-B05A-70F99200C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3A222-803C-4502-8C0E-5A32C0278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65E1A-C193-4FF2-94CD-9C456B69B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E6593-43B0-46C7-B079-F9D0F96DE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D1A27-4140-4F50-BE69-61F0BDBB5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59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59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818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0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5C325-9603-4D7B-96DF-9EF52BCD4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E8E3E4-B655-4E0C-955F-3D39819F5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2C2BE-EB85-4F80-9F4E-C6CF7B5B5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B91C2-EFFE-4F0A-B8E4-FF0F976F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CA791-94E7-474F-A9AA-BAB84EED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2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8EDA0-28DB-44FE-9CCA-A1DBFD664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3D748-8863-4AF1-8FF3-52D383B2D3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02D41-3E1B-4AB7-948D-B1A1826C88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B6FB3-9FEA-4C41-ABDC-8456107CF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AA824A-6813-4883-9073-6B456CDE4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5C662-A250-4759-8805-BE469D4C4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18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56AF9-983C-494C-B3DA-DA45C05EF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078DD-C66E-4820-89F6-4823396D0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051A0-0E81-4B19-88A1-9D9796D607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6AA6A9-B01D-4A1C-A93C-3D78D3D6B6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0D2576-3E15-4F77-9354-0BDA759781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A2B06C-D078-4F4C-9696-3B9A8F1BD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76CAA8-B307-4D6F-919A-ACFD48AA1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C10928-344A-4D90-B2E1-45E85F3AA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24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F5654-D714-4ABE-806C-6BE5556EC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DA0DA7-1C15-4A72-ABF5-C143E20CB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1F534-68B5-4503-8336-4FB39C747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C8DFC6-4D5A-4A8E-85C8-F4F22BAF4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2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45DE34-A3F3-489A-AFD6-5527B573B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A20AB5-F154-4788-88D2-8A80B0D7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2C1D0-2B10-4D52-80AB-F263A3336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85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8E6E8-2082-4FC2-8BB9-33F60EFBE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9AFD1-FE09-4264-96C1-7DA886197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59E26-128D-42D9-9B17-2692696A3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5B9CC-9241-4E9F-8E6E-CDE1ECD41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0BE9E-1943-4D5B-B839-6A54B1F35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62E70-2CF3-46FC-9E5D-EE41BB775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E0994-6E97-4C5E-AFEE-516F0A17E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009D6D-7732-42D0-A4D5-7B46C1E705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FA29CF-2DB5-46AA-AFAC-844DC0631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1AF31-5593-4A5B-91C8-DF0F61CEB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F8A40-6293-428C-9B73-184E40A4D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1533A-90BE-498D-A52A-41D7D1433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B50956-AF6F-47FA-88EF-159D52664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5BFCFD-9764-4B96-A948-C9CFD33DB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CBC96-87E8-417B-AB96-382F108274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80CD7-807E-4B52-BE4D-B9B446A01F95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573B6-807A-4BDC-822E-9058BEDFC7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1BF46-08ED-4540-AAD0-9B4DF83F9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8A2B3-7B13-4CED-B4CF-B8CEB20FA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7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2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Theoretical Perspectives on Global Stratification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Modernization theory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Dependency theory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488828" y="585416"/>
            <a:ext cx="9144001" cy="6009898"/>
            <a:chOff x="-1" y="785862"/>
            <a:chExt cx="9144001" cy="600989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8586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Modernization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Modernization theory </a:t>
              </a:r>
              <a:r>
                <a:rPr lang="en-US" sz="2000" dirty="0"/>
                <a:t>states that low-income countries are affected by their lack of industrialization. </a:t>
              </a:r>
              <a:endParaRPr lang="en-US" sz="2000" b="1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2EBE8F3-F257-4872-9096-B88B44748FA9}"/>
              </a:ext>
            </a:extLst>
          </p:cNvPr>
          <p:cNvGrpSpPr/>
          <p:nvPr/>
        </p:nvGrpSpPr>
        <p:grpSpPr>
          <a:xfrm>
            <a:off x="2066922" y="2854862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8D82EA-386F-46DD-9646-3D2152A44A90}"/>
                </a:ext>
              </a:extLst>
            </p:cNvPr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D427E2D-B8D9-4119-A763-07DCA920991C}"/>
                </a:ext>
              </a:extLst>
            </p:cNvPr>
            <p:cNvSpPr txBox="1"/>
            <p:nvPr/>
          </p:nvSpPr>
          <p:spPr>
            <a:xfrm>
              <a:off x="633043" y="1786879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According to this theory, countries can improve their standing by changing cultural values and attitudes or by fostering industrialization and economic growth.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22CC72D-3BC3-4247-AD2E-0AB984C25FD7}"/>
              </a:ext>
            </a:extLst>
          </p:cNvPr>
          <p:cNvGrpSpPr/>
          <p:nvPr/>
        </p:nvGrpSpPr>
        <p:grpSpPr>
          <a:xfrm>
            <a:off x="2066922" y="4215967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56ACE6A-93CE-44D9-BE9D-D3015D672B95}"/>
                </a:ext>
              </a:extLst>
            </p:cNvPr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9878D36-733B-4070-B45A-799802D50723}"/>
                </a:ext>
              </a:extLst>
            </p:cNvPr>
            <p:cNvSpPr txBox="1"/>
            <p:nvPr/>
          </p:nvSpPr>
          <p:spPr>
            <a:xfrm>
              <a:off x="633045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This theory assumes that all countries should pursue industrialization and that all countries are capable of industrializing. It may also overlook how modernization affects existing cultures.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3457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488828" y="585417"/>
            <a:ext cx="9144001" cy="6009897"/>
            <a:chOff x="-1" y="785863"/>
            <a:chExt cx="9144001" cy="600989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8586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Dependency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Dependency theory </a:t>
              </a:r>
              <a:r>
                <a:rPr lang="en-US" sz="2000" dirty="0"/>
                <a:t>argues that global inequality occurs because core nations exploit semi-peripheral and peripheral nations.</a:t>
              </a:r>
              <a:endParaRPr lang="en-US" sz="2000" b="1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2EBE8F3-F257-4872-9096-B88B44748FA9}"/>
              </a:ext>
            </a:extLst>
          </p:cNvPr>
          <p:cNvGrpSpPr/>
          <p:nvPr/>
        </p:nvGrpSpPr>
        <p:grpSpPr>
          <a:xfrm>
            <a:off x="2066922" y="2862323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8D82EA-386F-46DD-9646-3D2152A44A9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D427E2D-B8D9-4119-A763-07DCA920991C}"/>
                </a:ext>
              </a:extLst>
            </p:cNvPr>
            <p:cNvSpPr txBox="1"/>
            <p:nvPr/>
          </p:nvSpPr>
          <p:spPr>
            <a:xfrm>
              <a:off x="633045" y="186595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According to this theory, core nations create labor markets that benefit dominant economies.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3937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122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3</cp:revision>
  <dcterms:created xsi:type="dcterms:W3CDTF">2022-03-13T17:30:21Z</dcterms:created>
  <dcterms:modified xsi:type="dcterms:W3CDTF">2022-03-14T19:11:21Z</dcterms:modified>
</cp:coreProperties>
</file>