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8" r:id="rId4"/>
    <p:sldId id="375" r:id="rId5"/>
    <p:sldId id="374" r:id="rId6"/>
    <p:sldId id="373" r:id="rId7"/>
    <p:sldId id="376" r:id="rId8"/>
    <p:sldId id="377" r:id="rId9"/>
    <p:sldId id="380" r:id="rId10"/>
    <p:sldId id="34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68"/>
            <p14:sldId id="375"/>
            <p14:sldId id="374"/>
            <p14:sldId id="373"/>
            <p14:sldId id="376"/>
            <p14:sldId id="377"/>
            <p14:sldId id="380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Sex and Sexuality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83975" y="1621219"/>
            <a:ext cx="86212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Sexual attitudes and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Sexuality around the world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Sexuality in the United States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Sex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Sociological perspectives on sex and sexuality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597"/>
            <a:ext cx="9144001" cy="6117476"/>
            <a:chOff x="-1" y="678284"/>
            <a:chExt cx="9144001" cy="611747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Sexual Attitudes and Practices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Sexuality</a:t>
              </a:r>
              <a:r>
                <a:rPr lang="en-US" sz="2000" dirty="0">
                  <a:solidFill>
                    <a:schemeClr val="bg1"/>
                  </a:solidFill>
                </a:rPr>
                <a:t>: a person’s capacity for sexual feelings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Sexual behavior is a </a:t>
              </a:r>
              <a:r>
                <a:rPr lang="en-US" sz="2000" b="1" dirty="0">
                  <a:solidFill>
                    <a:schemeClr val="bg1"/>
                  </a:solidFill>
                </a:rPr>
                <a:t>cultural universal</a:t>
              </a:r>
              <a:r>
                <a:rPr lang="en-US" sz="2000" dirty="0">
                  <a:solidFill>
                    <a:schemeClr val="bg1"/>
                  </a:solidFill>
                </a:rPr>
                <a:t> but varies between societies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“Normal” sexual practices are based on </a:t>
              </a:r>
              <a:r>
                <a:rPr lang="en-US" sz="2000" b="1" dirty="0">
                  <a:solidFill>
                    <a:schemeClr val="bg1"/>
                  </a:solidFill>
                </a:rPr>
                <a:t>mores</a:t>
              </a:r>
              <a:r>
                <a:rPr lang="en-US" sz="2000" dirty="0">
                  <a:solidFill>
                    <a:schemeClr val="bg1"/>
                  </a:solidFill>
                </a:rPr>
                <a:t> and </a:t>
              </a:r>
              <a:r>
                <a:rPr lang="en-US" sz="2000" b="1" dirty="0">
                  <a:solidFill>
                    <a:schemeClr val="bg1"/>
                  </a:solidFill>
                </a:rPr>
                <a:t>values</a:t>
              </a:r>
              <a:r>
                <a:rPr lang="en-US" sz="2000" dirty="0">
                  <a:solidFill>
                    <a:schemeClr val="bg1"/>
                  </a:solidFill>
                </a:rPr>
                <a:t> of a society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AD001A-8E7E-4902-9BCC-85CC6E3C06B0}"/>
              </a:ext>
            </a:extLst>
          </p:cNvPr>
          <p:cNvGrpSpPr/>
          <p:nvPr/>
        </p:nvGrpSpPr>
        <p:grpSpPr>
          <a:xfrm>
            <a:off x="2066922" y="429143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456DFFE-A83D-45CC-B313-1FA93FD244A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B3F5623-F030-45FC-A348-19B7E3A6E7BE}"/>
                </a:ext>
              </a:extLst>
            </p:cNvPr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Socialization of sexual attitudes by family, education, peers, media, and religion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281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Sexuality around the World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Normative sexual attitudes vary around the world.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3115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Developed countries: majority say premarital sex is acceptable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3630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Developing countries: majority say premarital sex is unacceptable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Attitudes can vary by culture within developed and developing countries.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1339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Sexuality in the United States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General attitudes about sex are restrictive, even more so for women.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7743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Double standard</a:t>
              </a:r>
              <a:r>
                <a:rPr lang="en-US" sz="2000" dirty="0">
                  <a:solidFill>
                    <a:schemeClr val="bg1"/>
                  </a:solidFill>
                </a:rPr>
                <a:t>: belief that men have the right to more sexual urges than women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5083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0"/>
            <a:ext cx="9144001" cy="6108513"/>
            <a:chOff x="-1" y="687247"/>
            <a:chExt cx="9144001" cy="610851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Sex Education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894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Sex education is not required in all U.S. public schools, unlike in Sweden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13530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Two types of sex education: abstinence and comprehensive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78155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Abstinence</a:t>
              </a:r>
              <a:r>
                <a:rPr lang="en-US" sz="2000" dirty="0">
                  <a:solidFill>
                    <a:schemeClr val="bg1"/>
                  </a:solidFill>
                </a:rPr>
                <a:t> (United States): no premarital sex; does not provide contraceptives or how to obtain them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1" y="1794466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Comprehensive</a:t>
              </a:r>
              <a:r>
                <a:rPr lang="en-US" sz="2000" dirty="0">
                  <a:solidFill>
                    <a:schemeClr val="bg1"/>
                  </a:solidFill>
                </a:rPr>
                <a:t> (Sweden): practice safe sex; lower teenage birthrate than the United States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0246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4"/>
            <a:ext cx="9144001" cy="6108509"/>
            <a:chOff x="-1" y="687251"/>
            <a:chExt cx="9144001" cy="610850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Sociological Perspectives on Sex and Sexuality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>
          <a:xfrm>
            <a:off x="1881187" y="111656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723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Conflict theory</a:t>
              </a:r>
              <a:r>
                <a:rPr lang="en-US" sz="2000" dirty="0">
                  <a:solidFill>
                    <a:schemeClr val="bg1"/>
                  </a:solidFill>
                </a:rPr>
                <a:t>: dominant groups (heterosexuals) promote their world view and economic interests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2368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38399"/>
              <a:ext cx="7901357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Dominant worldview: traditional marriage; nuclear family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44562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Arguments for same-sex marriage: fundamental right, financial entitlements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460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Sociological Perspectives on Sex and Sexuality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656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723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Symbolic interactionism</a:t>
              </a:r>
              <a:r>
                <a:rPr lang="en-US" sz="2000" dirty="0">
                  <a:solidFill>
                    <a:schemeClr val="bg1"/>
                  </a:solidFill>
                </a:rPr>
                <a:t>: focuses on the meanings associated with sexuality and sexual orientation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3265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5550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Heterosexual as the symbolic norm, just like masculinity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44561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2487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Sexual focus when discussing the LGBTQ+ community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0110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Sociological Perspectives on Sex and Sexuality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444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108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Queer theory</a:t>
              </a:r>
              <a:r>
                <a:rPr lang="en-US" sz="2000" dirty="0">
                  <a:solidFill>
                    <a:schemeClr val="bg1"/>
                  </a:solidFill>
                </a:rPr>
                <a:t>: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interdisciplinary approach that questions the ways society perceives and experiences sex, gender, and sexuality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3121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Focuses on mismatches between anatomical sex, gender identity, and sexual orientation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718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1340</TotalTime>
  <Words>345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136</cp:revision>
  <dcterms:created xsi:type="dcterms:W3CDTF">2014-11-06T15:36:04Z</dcterms:created>
  <dcterms:modified xsi:type="dcterms:W3CDTF">2022-06-17T17:18:34Z</dcterms:modified>
</cp:coreProperties>
</file>