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0"/>
  </p:notesMasterIdLst>
  <p:sldIdLst>
    <p:sldId id="293" r:id="rId2"/>
    <p:sldId id="351" r:id="rId3"/>
    <p:sldId id="329" r:id="rId4"/>
    <p:sldId id="372" r:id="rId5"/>
    <p:sldId id="371" r:id="rId6"/>
    <p:sldId id="370" r:id="rId7"/>
    <p:sldId id="373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9"/>
            <p14:sldId id="372"/>
            <p14:sldId id="371"/>
            <p14:sldId id="370"/>
            <p14:sldId id="37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74270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7667D-CCFD-4BE6-88AC-2BC416A863AB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C5EA4-B972-44B0-9D27-F6413CED9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23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Sexuality as 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Less</a:t>
            </a:r>
            <a:r>
              <a:rPr lang="en-US" baseline="0" dirty="0"/>
              <a:t> fear of pregnancy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Age-gap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Physical changes and </a:t>
            </a:r>
            <a:r>
              <a:rPr lang="en-US" baseline="0" dirty="0" err="1"/>
              <a:t>disfunctions</a:t>
            </a:r>
            <a:endParaRPr lang="en-US" dirty="0"/>
          </a:p>
          <a:p>
            <a:endParaRPr lang="en-US" dirty="0"/>
          </a:p>
          <a:p>
            <a:r>
              <a:rPr lang="en-US" dirty="0"/>
              <a:t>LGBTQ+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Less likely to have partner or children for support and elder 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Disclosure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C5EA4-B972-44B0-9D27-F6413CED9D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31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 Process of Aging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83975" y="1621221"/>
            <a:ext cx="86212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Biological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and psychological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Aging and sexuality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Death and dying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Biological Changes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1130" y="2301406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Primary Aging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66564" y="2282328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Secondary Aging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7FDBB03-279D-B16D-A5E2-1AC6459EF7EA}"/>
              </a:ext>
            </a:extLst>
          </p:cNvPr>
          <p:cNvSpPr txBox="1"/>
          <p:nvPr/>
        </p:nvSpPr>
        <p:spPr>
          <a:xfrm>
            <a:off x="2681995" y="3987565"/>
            <a:ext cx="2996833" cy="400110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Biological factors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76DD7C-6117-265F-8803-99F5FD2367AF}"/>
              </a:ext>
            </a:extLst>
          </p:cNvPr>
          <p:cNvSpPr txBox="1"/>
          <p:nvPr/>
        </p:nvSpPr>
        <p:spPr>
          <a:xfrm>
            <a:off x="6528501" y="3833677"/>
            <a:ext cx="2996833" cy="707886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Factors individuals have control over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 and Psychological Changes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496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Elderly have and take on fewer roles and responsibilities than younger people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Retirement and ability or inability to adapt to a new life stage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505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Potential for fear of aging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165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Aging and Sexuality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Sexuality does not disappear after the age of 65; new opportunities and challenges may arise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9905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LGBTQ+ people experience aging differently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301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Death and Dying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496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Death and dying were associated more with old age as </a:t>
              </a:r>
              <a:r>
                <a:rPr lang="en-US" sz="2000" b="1" dirty="0">
                  <a:solidFill>
                    <a:schemeClr val="bg1"/>
                  </a:solidFill>
                </a:rPr>
                <a:t>life expectancy </a:t>
              </a:r>
              <a:r>
                <a:rPr lang="en-US" sz="2000" dirty="0">
                  <a:solidFill>
                    <a:schemeClr val="bg1"/>
                  </a:solidFill>
                </a:rPr>
                <a:t>increased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256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Grief</a:t>
              </a:r>
              <a:r>
                <a:rPr lang="en-US" sz="2000" dirty="0">
                  <a:solidFill>
                    <a:schemeClr val="bg1"/>
                  </a:solidFill>
                </a:rPr>
                <a:t> and anticipatory grief; grandparents/older relatives as first loss for many individuals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D5DDF08-1962-478D-BB7E-AE21FAB0E0BE}"/>
              </a:ext>
            </a:extLst>
          </p:cNvPr>
          <p:cNvGrpSpPr/>
          <p:nvPr/>
        </p:nvGrpSpPr>
        <p:grpSpPr>
          <a:xfrm>
            <a:off x="2066922" y="340818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A547EDD-445C-4293-8625-824C967BDFD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FAC8915-1E1A-4A57-94AF-40F0C4CB6320}"/>
                </a:ext>
              </a:extLst>
            </p:cNvPr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Elisabeth Kübler-Ross: five stages of death and dying; denial, anger, bargaining, depression, and acceptance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5898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Death and Dying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Palliative care</a:t>
              </a:r>
              <a:r>
                <a:rPr lang="en-US" sz="2000" dirty="0">
                  <a:solidFill>
                    <a:schemeClr val="bg1"/>
                  </a:solidFill>
                </a:rPr>
                <a:t>: improving/maintaining quality of life for someone with a serious illness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Hospice</a:t>
              </a:r>
              <a:r>
                <a:rPr lang="en-US" sz="2000" dirty="0">
                  <a:solidFill>
                    <a:schemeClr val="bg1"/>
                  </a:solidFill>
                </a:rPr>
                <a:t>: type of health care that treats the terminally ill at the end of life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Physician-assisted suicide</a:t>
              </a:r>
              <a:r>
                <a:rPr lang="en-US" sz="2000" dirty="0">
                  <a:solidFill>
                    <a:schemeClr val="bg1"/>
                  </a:solidFill>
                </a:rPr>
                <a:t>: individual's voluntary or physician-assisted use of lethal medication, provided by a medical doctor, to end their life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8361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1215</TotalTime>
  <Words>243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125</cp:revision>
  <dcterms:created xsi:type="dcterms:W3CDTF">2014-11-06T15:36:04Z</dcterms:created>
  <dcterms:modified xsi:type="dcterms:W3CDTF">2022-06-21T13:32:46Z</dcterms:modified>
</cp:coreProperties>
</file>