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8"/>
  </p:notesMasterIdLst>
  <p:sldIdLst>
    <p:sldId id="374" r:id="rId2"/>
    <p:sldId id="375" r:id="rId3"/>
    <p:sldId id="377" r:id="rId4"/>
    <p:sldId id="378" r:id="rId5"/>
    <p:sldId id="379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374"/>
          </p14:sldIdLst>
        </p14:section>
        <p14:section name="Basic Template" id="{7905D23A-0D7F-465E-9A2A-8136E59C1D3A}">
          <p14:sldIdLst>
            <p14:sldId id="375"/>
          </p14:sldIdLst>
        </p14:section>
        <p14:section name="Bullet Lists" id="{75E99226-54C6-4B40-9F9B-803C5E10A6BA}">
          <p14:sldIdLst>
            <p14:sldId id="377"/>
            <p14:sldId id="378"/>
            <p14:sldId id="379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74270" autoAdjust="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7667D-CCFD-4BE6-88AC-2BC416A863AB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FC5EA4-B972-44B0-9D27-F6413CED9D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323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15439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Challenges Facing the Elderly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693775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28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10871" y="1621222"/>
            <a:ext cx="85943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Poverty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Ageism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Mistreatment and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abuse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5557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Poverty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778579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36396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Reasons for decline in poverty rate: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25377" y="2717791"/>
            <a:ext cx="714124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93717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Women in workforce doubled household income; longer life, so they can work longer and have more time to save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25377" y="3660295"/>
            <a:ext cx="714124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Better retirement programs from government and employers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25377" y="4602799"/>
            <a:ext cx="714124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Better health care and healthier lifestyles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125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Ageism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Ageism is discrimination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based on age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2066922" y="250812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1A0EF30-650B-3994-B73D-C891B5EDF875}"/>
              </a:ext>
            </a:extLst>
          </p:cNvPr>
          <p:cNvSpPr txBox="1"/>
          <p:nvPr/>
        </p:nvSpPr>
        <p:spPr>
          <a:xfrm>
            <a:off x="2157042" y="2559471"/>
            <a:ext cx="7807571" cy="707886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Ageism can result in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self-fulfilling prophecy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lang="en-US" sz="2000" b="1" dirty="0">
                <a:solidFill>
                  <a:prstClr val="white"/>
                </a:solidFill>
                <a:latin typeface="Calibri" panose="020F0502020204030204"/>
              </a:rPr>
              <a:t> </a:t>
            </a:r>
            <a:r>
              <a:rPr lang="en-US" sz="2000" dirty="0">
                <a:solidFill>
                  <a:prstClr val="white"/>
                </a:solidFill>
                <a:latin typeface="Calibri" panose="020F0502020204030204"/>
              </a:rPr>
              <a:t>where the older individual may isolate themselves or show declines in abilities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1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Mistreatment and Abuse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Elder abuse</a:t>
              </a: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: intentional neglect or harm by caretaker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Types of abuse: physical, sexual, emotional/psychological, neglect, financial, self-neglect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 in 10 elderly people experience at least one type of abuse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5254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1184</TotalTime>
  <Words>132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124</cp:revision>
  <dcterms:created xsi:type="dcterms:W3CDTF">2014-11-06T15:36:04Z</dcterms:created>
  <dcterms:modified xsi:type="dcterms:W3CDTF">2022-06-17T13:58:37Z</dcterms:modified>
</cp:coreProperties>
</file>