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71" r:id="rId4"/>
    <p:sldId id="372" r:id="rId5"/>
    <p:sldId id="374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71"/>
            <p14:sldId id="372"/>
            <p14:sldId id="37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73723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EC23F-FD9D-434E-9C63-774810F6540A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A68A9-5204-428B-A8D7-1D8D3A621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14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Disengagement Theory- suggests that withdrawing from society and social relationships is a natural part of growing old</a:t>
            </a:r>
          </a:p>
          <a:p>
            <a:endParaRPr lang="en-US" dirty="0"/>
          </a:p>
          <a:p>
            <a:r>
              <a:rPr lang="en-US" dirty="0"/>
              <a:t>Activity Theory- suggests activity levels and social involvement are key to the process and to happiness; the more active and involved an elderly person is, the happier they will be</a:t>
            </a:r>
          </a:p>
          <a:p>
            <a:endParaRPr lang="en-US" dirty="0"/>
          </a:p>
          <a:p>
            <a:r>
              <a:rPr lang="en-US" dirty="0"/>
              <a:t>Continuity</a:t>
            </a:r>
            <a:r>
              <a:rPr lang="en-US" baseline="0" dirty="0"/>
              <a:t> Theory- suggests the elderly usually continue the same activities, behaviors, and relationships throughout their life and maintain social equilibrium and stability based on their already developed social roles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68A9-5204-428B-A8D7-1D8D3A6211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60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Modernization-Aging Theory,- suggests older individuals lose power and influence due to industrialization and modernization</a:t>
            </a:r>
          </a:p>
          <a:p>
            <a:endParaRPr lang="en-US" dirty="0"/>
          </a:p>
          <a:p>
            <a:r>
              <a:rPr lang="en-US" dirty="0"/>
              <a:t>Age Stratification Theory- suggests members of society might be stratified by age; age serves as a basis of social control, so different age groups have varying access to social resources;</a:t>
            </a:r>
            <a:r>
              <a:rPr lang="en-US" baseline="0" dirty="0"/>
              <a:t> </a:t>
            </a:r>
            <a:r>
              <a:rPr lang="en-US" dirty="0"/>
              <a:t>behavioral norms dictate what members of age cohorts may do</a:t>
            </a:r>
          </a:p>
          <a:p>
            <a:endParaRPr lang="en-US" dirty="0"/>
          </a:p>
          <a:p>
            <a:r>
              <a:rPr lang="en-US" dirty="0"/>
              <a:t>Exchange Theory- suggests that people experience more dependence as they age and must increasingly submit to the wills of others because they have fewer ways of compelling others to submit to them; elderly folks preserve social connections by engaging in resource management (such as with inheritances and child care)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68A9-5204-428B-A8D7-1D8D3A6211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21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Subculture of Aging Theory,- elders will disengage from society and develop new patterns of interaction with peers who share common backgrounds and interests</a:t>
            </a:r>
          </a:p>
          <a:p>
            <a:endParaRPr lang="en-US" dirty="0"/>
          </a:p>
          <a:p>
            <a:r>
              <a:rPr lang="en-US" dirty="0"/>
              <a:t>Selective Optimization with Compensation Theory-</a:t>
            </a:r>
            <a:r>
              <a:rPr lang="en-US" baseline="0" dirty="0"/>
              <a:t> suggests</a:t>
            </a:r>
            <a:r>
              <a:rPr lang="en-US" dirty="0"/>
              <a:t> that reorganizing individual resources is an important part of successful aging; the fewer goals someone pursues at the same time, the more resources they can invest in each goal, which increases the chances of achieving a sufficient level of functioning throughout life</a:t>
            </a:r>
          </a:p>
          <a:p>
            <a:endParaRPr lang="en-US" dirty="0"/>
          </a:p>
          <a:p>
            <a:r>
              <a:rPr lang="en-US" dirty="0" err="1"/>
              <a:t>Gerotranscendence</a:t>
            </a:r>
            <a:r>
              <a:rPr lang="en-US" dirty="0"/>
              <a:t>-</a:t>
            </a:r>
            <a:r>
              <a:rPr lang="en-US" baseline="0" dirty="0"/>
              <a:t> suggests</a:t>
            </a:r>
            <a:r>
              <a:rPr lang="en-US" dirty="0"/>
              <a:t> as people age, they transcend the limited views of life they held in earlier times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68A9-5204-428B-A8D7-1D8D3A6211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33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1685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Aging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96606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3975" y="1621221"/>
            <a:ext cx="8621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perspective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Symbolic interactionism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Functionalism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3" y="19621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42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theories to explain how the elderly deal with later life experiences: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45430" y="2855361"/>
            <a:ext cx="7101141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Disengagement theory</a:t>
              </a:r>
              <a:r>
                <a:rPr lang="en-US" sz="2000" dirty="0">
                  <a:solidFill>
                    <a:schemeClr val="bg1"/>
                  </a:solidFill>
                </a:rPr>
                <a:t>: withdrawing is a natural part of growing old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45430" y="3748557"/>
            <a:ext cx="7101141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9152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Activity theory</a:t>
              </a:r>
              <a:r>
                <a:rPr lang="en-US" sz="2000" dirty="0">
                  <a:solidFill>
                    <a:schemeClr val="bg1"/>
                  </a:solidFill>
                </a:rPr>
                <a:t>: activity levels and social involvement are key to happiness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45430" y="4647593"/>
            <a:ext cx="7101141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78869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Continuity theory</a:t>
              </a:r>
              <a:r>
                <a:rPr lang="en-US" sz="2000" dirty="0">
                  <a:solidFill>
                    <a:schemeClr val="bg1"/>
                  </a:solidFill>
                </a:rPr>
                <a:t>: continue same activities, behaviors, relationships throughout life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565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Perspective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6653"/>
              <a:ext cx="796803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elderly struggle and compete over scarce resources with other groups.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342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theories to explain how the elderly experience this competition: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1473" y="3397030"/>
            <a:ext cx="706905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960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Modernization-aging theory</a:t>
              </a:r>
              <a:r>
                <a:rPr lang="en-US" sz="2000" dirty="0">
                  <a:solidFill>
                    <a:schemeClr val="bg1"/>
                  </a:solidFill>
                </a:rPr>
                <a:t>: loss of power and influence due to industrialization/modernization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61472" y="4285976"/>
            <a:ext cx="706905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6" y="179098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Age stratification theory</a:t>
              </a:r>
              <a:r>
                <a:rPr lang="en-US" sz="2000" dirty="0">
                  <a:solidFill>
                    <a:schemeClr val="bg1"/>
                  </a:solidFill>
                </a:rPr>
                <a:t>: members of society are stratified by age; criticized for broadness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45430" y="5184329"/>
            <a:ext cx="7101141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08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Exchange theory</a:t>
              </a:r>
              <a:r>
                <a:rPr lang="en-US" sz="2000" dirty="0">
                  <a:solidFill>
                    <a:schemeClr val="bg1"/>
                  </a:solidFill>
                </a:rPr>
                <a:t>: more dependence leads to submitting to the wills of others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583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1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Symbolic Interactionism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3665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Attitudes about old age are socially constructed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3621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theories to explain the social construction of old age: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1473" y="3397030"/>
            <a:ext cx="706905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158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Subculture of aging theory</a:t>
              </a:r>
              <a:r>
                <a:rPr lang="en-US" sz="2000" dirty="0">
                  <a:solidFill>
                    <a:schemeClr val="bg1"/>
                  </a:solidFill>
                </a:rPr>
                <a:t>: focuses on shared community created by the elderly when excluded from other groups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61472" y="4285976"/>
            <a:ext cx="706905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0249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Selective optimization with compensation theory</a:t>
              </a:r>
              <a:r>
                <a:rPr lang="en-US" sz="2000" dirty="0">
                  <a:solidFill>
                    <a:schemeClr val="bg1"/>
                  </a:solidFill>
                </a:rPr>
                <a:t>: reorganizing individual resources is important for aging successfully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45430" y="5184329"/>
            <a:ext cx="7101141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830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Gerotranscendence</a:t>
              </a:r>
              <a:r>
                <a:rPr lang="en-US" sz="2000" dirty="0">
                  <a:solidFill>
                    <a:schemeClr val="bg1"/>
                  </a:solidFill>
                </a:rPr>
                <a:t>: as people age, they transcend the limited views of life they held in earlier times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2438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1194</TotalTime>
  <Words>490</Words>
  <Application>Microsoft Office PowerPoint</Application>
  <PresentationFormat>Widescreen</PresentationFormat>
  <Paragraphs>44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125</cp:revision>
  <dcterms:created xsi:type="dcterms:W3CDTF">2014-11-06T15:36:04Z</dcterms:created>
  <dcterms:modified xsi:type="dcterms:W3CDTF">2022-06-17T16:30:56Z</dcterms:modified>
</cp:coreProperties>
</file>