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8" r:id="rId4"/>
    <p:sldId id="371" r:id="rId5"/>
    <p:sldId id="373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68"/>
            <p14:sldId id="371"/>
            <p14:sldId id="373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Challenges Families Face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Divorce and remarriage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Violence and abuse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Divorce and Remarriage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Divorce was once uncommon; now it’s more common and accepted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59899E0-4E98-4A8D-ACA8-E6CA7CDE0A42}"/>
              </a:ext>
            </a:extLst>
          </p:cNvPr>
          <p:cNvGrpSpPr/>
          <p:nvPr/>
        </p:nvGrpSpPr>
        <p:grpSpPr>
          <a:xfrm>
            <a:off x="2066922" y="251265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87B702D-F995-49F9-A3E5-5D69C4E2EB5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968197B-47D7-4FC9-BCE9-EEF906A60436}"/>
                </a:ext>
              </a:extLst>
            </p:cNvPr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Most remarriages occur after divorce, and some occur after death of a spouse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CE32D7-DAF8-46DE-98A0-9B691B885A1E}"/>
              </a:ext>
            </a:extLst>
          </p:cNvPr>
          <p:cNvGrpSpPr/>
          <p:nvPr/>
        </p:nvGrpSpPr>
        <p:grpSpPr>
          <a:xfrm>
            <a:off x="2066922" y="340854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45E4AFC-DBF8-4B1C-872A-0C19B67711F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B802C4A-2DF0-4A15-AAEC-A919B0917641}"/>
                </a:ext>
              </a:extLst>
            </p:cNvPr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Remarriages are a different process from first marriages as they tend to lack many of the classic courtship rituals of first marriages.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4167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Violence and Abuse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148273" cy="806935"/>
            <a:chOff x="542923" y="1736761"/>
            <a:chExt cx="8148273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2" y="1762068"/>
              <a:ext cx="805815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Violence and abuse can occur between family members in the form of physical abuse, sexual abuse, emotional abuse, and stalking.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1" y="178810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Intimate partner violence</a:t>
              </a:r>
              <a:r>
                <a:rPr lang="en-US" sz="2000" dirty="0">
                  <a:solidFill>
                    <a:schemeClr val="bg1"/>
                  </a:solidFill>
                </a:rPr>
                <a:t>: violence between household or family members, specifically spouses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Intimate partner violence impacts different cultures and typically starts as emotional abuse and then escalates to other forms of abuse.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8747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Violence and Abuse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1" y="194076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Children are the most vulnerable, especially infants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227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Child abuse occurs across cultures, socioeconomic statuses, and educational levels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42875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Long-term effects on physical mental, and emotional well-being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2353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1211</TotalTime>
  <Words>167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126</cp:revision>
  <dcterms:created xsi:type="dcterms:W3CDTF">2014-11-06T15:36:04Z</dcterms:created>
  <dcterms:modified xsi:type="dcterms:W3CDTF">2022-06-17T17:13:41Z</dcterms:modified>
</cp:coreProperties>
</file>