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8"/>
  </p:notesMasterIdLst>
  <p:sldIdLst>
    <p:sldId id="293" r:id="rId2"/>
    <p:sldId id="351" r:id="rId3"/>
    <p:sldId id="353" r:id="rId4"/>
    <p:sldId id="354" r:id="rId5"/>
    <p:sldId id="356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3"/>
            <p14:sldId id="354"/>
            <p14:sldId id="356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66914" autoAdjust="0"/>
  </p:normalViewPr>
  <p:slideViewPr>
    <p:cSldViewPr snapToGrid="0">
      <p:cViewPr varScale="1">
        <p:scale>
          <a:sx n="89" d="100"/>
          <a:sy n="89" d="100"/>
        </p:scale>
        <p:origin x="120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7DD96-25E5-42A4-B734-ABAD4D4A1961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AF0DE-3805-40EC-9DCF-A2F0EFEE1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85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07418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 Sociological Approach to Religion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677733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2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History of religion as a sociological concept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Theoretical perspectives on religion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00554" y="571530"/>
            <a:ext cx="9167448" cy="6099543"/>
            <a:chOff x="-23448" y="696217"/>
            <a:chExt cx="9167448" cy="6099543"/>
          </a:xfrm>
        </p:grpSpPr>
        <p:sp>
          <p:nvSpPr>
            <p:cNvPr id="26" name="TextBox 25"/>
            <p:cNvSpPr txBox="1"/>
            <p:nvPr/>
          </p:nvSpPr>
          <p:spPr>
            <a:xfrm>
              <a:off x="-23448" y="696217"/>
              <a:ext cx="916744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History of Religion as a Sociological Concept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2330" y="285720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3515" y="178723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Three founding thinkers of sociology attempted to understand the relationship between religion and society: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576315" y="3731313"/>
            <a:ext cx="703018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5136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Émile Durkheim: </a:t>
              </a:r>
              <a:r>
                <a:rPr lang="en-US" sz="2000">
                  <a:solidFill>
                    <a:schemeClr val="bg1"/>
                  </a:solidFill>
                </a:rPr>
                <a:t>religion is </a:t>
              </a:r>
              <a:r>
                <a:rPr lang="en-US" sz="2000" dirty="0">
                  <a:solidFill>
                    <a:schemeClr val="bg1"/>
                  </a:solidFill>
                </a:rPr>
                <a:t>a source of social stability and cohesion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580908" y="4605424"/>
            <a:ext cx="703018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9865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Max Weber: Protestant work ethic influenced the rise of capitalism and created the modern world order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E61712B-6301-466B-9110-010623100D8F}"/>
              </a:ext>
            </a:extLst>
          </p:cNvPr>
          <p:cNvGrpSpPr/>
          <p:nvPr/>
        </p:nvGrpSpPr>
        <p:grpSpPr>
          <a:xfrm>
            <a:off x="2580908" y="5479535"/>
            <a:ext cx="703018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D95F7A9-F3BF-4D83-B8DF-C15C7E89EFA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036CFCA-82C4-4DDE-826B-03126B85FC03}"/>
                </a:ext>
              </a:extLst>
            </p:cNvPr>
            <p:cNvSpPr txBox="1"/>
            <p:nvPr/>
          </p:nvSpPr>
          <p:spPr>
            <a:xfrm>
              <a:off x="633045" y="179865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Karl Marx: religion as a cause of social change and reflective of social stratification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6565A24-E7AC-B3C6-567E-D33FFB04381D}"/>
              </a:ext>
            </a:extLst>
          </p:cNvPr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4A61FF6-D6A5-A94E-8ACB-79A10104652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57ABCC7-A78C-E7E1-7FFB-169D573B68C6}"/>
                </a:ext>
              </a:extLst>
            </p:cNvPr>
            <p:cNvSpPr txBox="1"/>
            <p:nvPr/>
          </p:nvSpPr>
          <p:spPr>
            <a:xfrm>
              <a:off x="633045" y="177520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Religion</a:t>
              </a:r>
              <a:r>
                <a:rPr lang="en-US" sz="2000" dirty="0">
                  <a:solidFill>
                    <a:schemeClr val="bg1"/>
                  </a:solidFill>
                </a:rPr>
                <a:t> is a system of beliefs, values, and practices concerning what a person holds sacred or considers to be spiritually significant.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4156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561717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Theoretical Perspectives on Religion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6" y="115514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07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351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Functionalism</a:t>
              </a:r>
              <a:r>
                <a:rPr lang="en-US" sz="2000" dirty="0">
                  <a:solidFill>
                    <a:schemeClr val="bg1"/>
                  </a:solidFill>
                </a:rPr>
                <a:t>: religion serves several functions in society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1" y="2480476"/>
            <a:ext cx="8058153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53516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Opportunities for social interaction and group formation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1" y="3344873"/>
            <a:ext cx="8058153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Religion promotes social control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5110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Religion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514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08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9865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Conflict theory</a:t>
              </a:r>
              <a:r>
                <a:rPr lang="en-US" sz="2000" dirty="0">
                  <a:solidFill>
                    <a:schemeClr val="bg1"/>
                  </a:solidFill>
                </a:rPr>
                <a:t>: power dynamic with religious beliefs, practices, and leaders perpetuate inequality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743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9865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Women often socialize children into a religion, but they have traditionally held very few positions of power within those religions.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633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Rational choice theory</a:t>
              </a:r>
              <a:r>
                <a:rPr lang="en-US" sz="2000" dirty="0">
                  <a:solidFill>
                    <a:schemeClr val="bg1"/>
                  </a:solidFill>
                </a:rPr>
                <a:t>: people are self-interested (not selfish) and make choices to maximize positive outcomes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8665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1237</TotalTime>
  <Words>201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129</cp:revision>
  <dcterms:created xsi:type="dcterms:W3CDTF">2014-11-06T15:36:04Z</dcterms:created>
  <dcterms:modified xsi:type="dcterms:W3CDTF">2022-06-21T15:37:39Z</dcterms:modified>
</cp:coreProperties>
</file>