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8"/>
  </p:notesMasterIdLst>
  <p:sldIdLst>
    <p:sldId id="293" r:id="rId2"/>
    <p:sldId id="351" r:id="rId3"/>
    <p:sldId id="352" r:id="rId4"/>
    <p:sldId id="353" r:id="rId5"/>
    <p:sldId id="354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2"/>
            <p14:sldId id="353"/>
            <p14:sldId id="354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71949" autoAdjust="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17254-28A7-4768-88BB-CA833A98BC6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9D94E-BF2C-4F98-9D5F-A8954CD06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16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Liberation theology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began as a movement within the Roman Catholic Church in the 1950s and 1960s in Latin America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Combines Christian principles with political activism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Most often present in attempts to reduce or eliminate social injustice, discrimination, and poverty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9D94E-BF2C-4F98-9D5F-A8954CD066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00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bg1"/>
                </a:solidFill>
              </a:rPr>
              <a:t>Common</a:t>
            </a:r>
            <a:r>
              <a:rPr lang="en-US" sz="1200" baseline="0" dirty="0">
                <a:solidFill>
                  <a:schemeClr val="bg1"/>
                </a:solidFill>
              </a:rPr>
              <a:t> characteristics: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aseline="0" dirty="0">
                <a:solidFill>
                  <a:schemeClr val="bg1"/>
                </a:solidFill>
              </a:rPr>
              <a:t>a</a:t>
            </a:r>
            <a:r>
              <a:rPr lang="en-US" sz="1200" dirty="0">
                <a:solidFill>
                  <a:schemeClr val="bg1"/>
                </a:solidFill>
              </a:rPr>
              <a:t>rena-like buildings, contemporary music, charismatic (male) pastor, television presence, conservative theology, evangelism, use of technology and social media, white membership, multiple sites, few financial struggles.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Main foci: youth activities, community service, and study of scripture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9D94E-BF2C-4F98-9D5F-A8954CD066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72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0741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Religion in the</a:t>
            </a:r>
          </a:p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United States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677733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Religion and social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Megachurches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Secularization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Religion and Social Change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7454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Early arrivals in the United States were Protestant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9672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Disagreements between religion have led to genocides and wars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52482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2" y="179125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Liberation theology</a:t>
              </a:r>
              <a:r>
                <a:rPr lang="en-US" sz="2000" dirty="0">
                  <a:solidFill>
                    <a:schemeClr val="bg1"/>
                  </a:solidFill>
                </a:rPr>
                <a:t>: combines Christian principles with political activism; also encompasses other churches and denominations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2609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Megachurches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Christian church with a congregation averaging more than two thousand people who attend regular weekly services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362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Increasing in number; more than six million people are members of megachurches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Common characteristics: conservative theology, evangelism, use of technology, charismatic leaders, and more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3540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Secularization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496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Historical sociologists believed modernization would result in the secularization of society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3232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Secularization represents fundamental change in a social institution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5946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1198</TotalTime>
  <Words>226</Words>
  <Application>Microsoft Office PowerPoint</Application>
  <PresentationFormat>Widescreen</PresentationFormat>
  <Paragraphs>32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127</cp:revision>
  <dcterms:created xsi:type="dcterms:W3CDTF">2014-11-06T15:36:04Z</dcterms:created>
  <dcterms:modified xsi:type="dcterms:W3CDTF">2022-06-17T19:48:04Z</dcterms:modified>
</cp:coreProperties>
</file>