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2" r:id="rId4"/>
    <p:sldId id="354" r:id="rId5"/>
    <p:sldId id="34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2"/>
            <p14:sldId id="354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7221" y="2526240"/>
            <a:ext cx="97375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Education around the World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13006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13006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Formal and informal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Access to education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Formal and Informal Education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Formal education</a:t>
              </a:r>
              <a:r>
                <a:rPr lang="en-US" sz="2000" dirty="0">
                  <a:solidFill>
                    <a:schemeClr val="bg1"/>
                  </a:solidFill>
                </a:rPr>
                <a:t>: learning academic facts and concepts through an established curriculum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09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592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Informal education</a:t>
              </a:r>
              <a:r>
                <a:rPr lang="en-US" sz="2000" dirty="0">
                  <a:solidFill>
                    <a:schemeClr val="bg1"/>
                  </a:solidFill>
                </a:rPr>
                <a:t>: learning about cultural values, norms, and expected behaviors by participating in a society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41260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Cultural transmission</a:t>
              </a:r>
              <a:r>
                <a:rPr lang="en-US" sz="2000" dirty="0">
                  <a:solidFill>
                    <a:schemeClr val="bg1"/>
                  </a:solidFill>
                </a:rPr>
                <a:t>: refers to the way people learn the values, beliefs, and social norms of their culture; both formal and informal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9976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2562"/>
            <a:ext cx="9144000" cy="6108511"/>
            <a:chOff x="0" y="687249"/>
            <a:chExt cx="9144000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Access to Education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379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worldwide concern in education is universal access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3886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 the United States, original concern arose for people with disabilities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608D003-3969-4FBF-AE65-42E297BDCE1C}"/>
              </a:ext>
            </a:extLst>
          </p:cNvPr>
          <p:cNvGrpSpPr/>
          <p:nvPr/>
        </p:nvGrpSpPr>
        <p:grpSpPr>
          <a:xfrm>
            <a:off x="2066922" y="250271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0981B5-777B-452F-BC30-DC544C55975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18EFD0A-9DBD-46F2-B436-DEE3FFC95AFE}"/>
                </a:ext>
              </a:extLst>
            </p:cNvPr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Globally, access might be more difficult for certain groups based on class or gender.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444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121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125</cp:revision>
  <dcterms:created xsi:type="dcterms:W3CDTF">2014-11-06T15:36:04Z</dcterms:created>
  <dcterms:modified xsi:type="dcterms:W3CDTF">2022-06-17T19:49:57Z</dcterms:modified>
</cp:coreProperties>
</file>