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52" r:id="rId4"/>
    <p:sldId id="353" r:id="rId5"/>
    <p:sldId id="355" r:id="rId6"/>
    <p:sldId id="356" r:id="rId7"/>
    <p:sldId id="34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2"/>
            <p14:sldId id="353"/>
            <p14:sldId id="355"/>
            <p14:sldId id="356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266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Theoretical Perspectives on Education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70821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1"/>
            <a:ext cx="869468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Functionalism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Conflict theory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Feminist theory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Symbolic interactionism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3"/>
            <a:ext cx="9144001" cy="6108510"/>
            <a:chOff x="-1" y="687250"/>
            <a:chExt cx="9144001" cy="610851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Functionalism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Education is one of the most important social institutions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Two types of functions contributed by education: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530792" y="3397030"/>
            <a:ext cx="7130416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4019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Manifest (primary) functions</a:t>
              </a:r>
              <a:r>
                <a:rPr lang="en-US" sz="2000" dirty="0">
                  <a:solidFill>
                    <a:schemeClr val="bg1"/>
                  </a:solidFill>
                </a:rPr>
                <a:t>: intended and visible functions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530792" y="4285976"/>
            <a:ext cx="7130416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Latent (secondary) functions</a:t>
              </a:r>
              <a:r>
                <a:rPr lang="en-US" sz="2000" dirty="0">
                  <a:solidFill>
                    <a:schemeClr val="bg1"/>
                  </a:solidFill>
                </a:rPr>
                <a:t>: hidden and unintended functions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814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71527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Conflict Theory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258425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Tracking</a:t>
              </a:r>
              <a:r>
                <a:rPr lang="en-US" sz="2000" dirty="0">
                  <a:solidFill>
                    <a:schemeClr val="bg1"/>
                  </a:solidFill>
                </a:rPr>
                <a:t>: formalized sorting system where students are placed on tracks that perpetuate inequalities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541553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780481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Schools play the role of training working-class students to accept and retain their position as lower members of society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3121B97-9784-47EB-971B-17A4F20A6496}"/>
              </a:ext>
            </a:extLst>
          </p:cNvPr>
          <p:cNvGrpSpPr/>
          <p:nvPr/>
        </p:nvGrpSpPr>
        <p:grpSpPr>
          <a:xfrm>
            <a:off x="2066922" y="161309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DC368E27-8983-4EE0-97D4-D77F98DA936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05FAC30-2BC8-482B-8F81-E67664796463}"/>
                </a:ext>
              </a:extLst>
            </p:cNvPr>
            <p:cNvSpPr txBox="1"/>
            <p:nvPr/>
          </p:nvSpPr>
          <p:spPr>
            <a:xfrm>
              <a:off x="633042" y="1786658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Hidden curriculum</a:t>
              </a:r>
              <a:r>
                <a:rPr lang="en-US" sz="2000" dirty="0">
                  <a:solidFill>
                    <a:schemeClr val="bg1"/>
                  </a:solidFill>
                </a:rPr>
                <a:t>: type of nonacademic knowledge students learn through inform education and cultural transmission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8736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571527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Feminist Theory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Aims to understand mechanisms and roots of gender inequality in education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Most of the world’s illiterate adults are women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Post-education disparity in earnings between men and women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22369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Symbolic Interactionism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252659" y="1677391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9100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Labeling extends to the degrees that represent the completion of education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2D5E675-C0CD-4295-90B9-C75D761898B6}"/>
              </a:ext>
            </a:extLst>
          </p:cNvPr>
          <p:cNvGrpSpPr/>
          <p:nvPr/>
        </p:nvGrpSpPr>
        <p:grpSpPr>
          <a:xfrm>
            <a:off x="2252659" y="262206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2944BA7-D15D-4AB5-A41B-B19687C86BC8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2C80DCF-65AB-46CC-BFE8-0E839577F79E}"/>
                </a:ext>
              </a:extLst>
            </p:cNvPr>
            <p:cNvSpPr txBox="1"/>
            <p:nvPr/>
          </p:nvSpPr>
          <p:spPr>
            <a:xfrm>
              <a:off x="633044" y="1791009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Credentialism</a:t>
              </a:r>
              <a:r>
                <a:rPr lang="en-US" sz="2000" dirty="0">
                  <a:solidFill>
                    <a:schemeClr val="bg1"/>
                  </a:solidFill>
                </a:rPr>
                <a:t>: the emphasis on certificates or degrees to show that a person has a certain skill or level of education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58471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1217</TotalTime>
  <Words>174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127</cp:revision>
  <dcterms:created xsi:type="dcterms:W3CDTF">2014-11-06T15:36:04Z</dcterms:created>
  <dcterms:modified xsi:type="dcterms:W3CDTF">2022-06-17T20:16:21Z</dcterms:modified>
</cp:coreProperties>
</file>