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4" r:id="rId4"/>
    <p:sldId id="357" r:id="rId5"/>
    <p:sldId id="355" r:id="rId6"/>
    <p:sldId id="356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4"/>
            <p14:sldId id="357"/>
            <p14:sldId id="355"/>
            <p14:sldId id="356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Power and Authority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is power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Types of authority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30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What Is Power?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Max Weber: power is the ability to exercise one’s will over others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Power affects personal interactions, social groups, organizations, and governments.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Governments can control their citizens as well as influence other nation states.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80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30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What Is Power?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2066922" y="161449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Obtaining power and control does not necessarily lead to violence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251715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Technology has made nonviolent reform easier to implement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626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Types of Authority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Authority</a:t>
              </a:r>
              <a:r>
                <a:rPr lang="en-US" sz="2000" dirty="0">
                  <a:solidFill>
                    <a:schemeClr val="bg1"/>
                  </a:solidFill>
                </a:rPr>
                <a:t>: power that people agree to follow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Misuse of authority, potential to act out of prejudice and discrimination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022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Types of Authority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164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Max Weber’s three types of authority: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10802" y="2500555"/>
            <a:ext cx="697039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3" y="195260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Traditional</a:t>
              </a:r>
              <a:r>
                <a:rPr lang="en-US" sz="2000" dirty="0">
                  <a:solidFill>
                    <a:schemeClr val="bg1"/>
                  </a:solidFill>
                </a:rPr>
                <a:t>: long-standing custom; e.g., Britain’s monarch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10802" y="3389501"/>
            <a:ext cx="697039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821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Charismatic</a:t>
              </a:r>
              <a:r>
                <a:rPr lang="en-US" sz="2000" dirty="0">
                  <a:solidFill>
                    <a:schemeClr val="bg1"/>
                  </a:solidFill>
                </a:rPr>
                <a:t>: based on a leader’s personal qualities; e.g., Napoleon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611461" y="4278447"/>
            <a:ext cx="696907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777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Legal-rational</a:t>
              </a:r>
              <a:r>
                <a:rPr lang="en-US" sz="2000" dirty="0">
                  <a:solidFill>
                    <a:schemeClr val="bg1"/>
                  </a:solidFill>
                </a:rPr>
                <a:t>: authority resides in the office, not the person; e.g., a nation that follows a constitution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8651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1200</TotalTime>
  <Words>162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127</cp:revision>
  <dcterms:created xsi:type="dcterms:W3CDTF">2014-11-06T15:36:04Z</dcterms:created>
  <dcterms:modified xsi:type="dcterms:W3CDTF">2022-06-18T20:25:12Z</dcterms:modified>
</cp:coreProperties>
</file>