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4" r:id="rId4"/>
    <p:sldId id="355" r:id="rId5"/>
    <p:sldId id="353" r:id="rId6"/>
    <p:sldId id="356" r:id="rId7"/>
    <p:sldId id="34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4"/>
            <p14:sldId id="355"/>
            <p14:sldId id="353"/>
            <p14:sldId id="356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Forms of Government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19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Monarchy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Oligarchy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Dictatorship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Democracy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Monarchy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government in which a single person (a monarch) rules until they die or abdicate the throne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1764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Absolute monarchy</a:t>
              </a:r>
              <a:r>
                <a:rPr lang="en-US" sz="2000" dirty="0">
                  <a:solidFill>
                    <a:schemeClr val="bg1"/>
                  </a:solidFill>
                </a:rPr>
                <a:t>: absolute, unmitigated power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Constitutional monarchy</a:t>
              </a:r>
              <a:r>
                <a:rPr lang="en-US" sz="2000" dirty="0">
                  <a:solidFill>
                    <a:schemeClr val="bg1"/>
                  </a:solidFill>
                </a:rPr>
                <a:t>: monarch is recognized but also required to abide by the laws of a constitution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480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Oligarchy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50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Power is held by a small, elite group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50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Ascend to power through military might, economic power, or similar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87325" y="1940501"/>
              <a:ext cx="7966714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Negative connotation, so societies rarely openly define themselves this way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8022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Dictatorship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Power is held by a single person (or a very small group) that wields complete and absolute authority over a government and population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Establish authority through economic and military might, intimidation, and brutality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54612" y="339910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Totalitarian dictatorship</a:t>
              </a:r>
              <a:r>
                <a:rPr lang="en-US" sz="2000" dirty="0">
                  <a:solidFill>
                    <a:schemeClr val="bg1"/>
                  </a:solidFill>
                </a:rPr>
                <a:t>: primary goal is preserving authority; attempt to control all aspects of subjects’ 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5824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Democracy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form of government that strives to provide all citizens with an equal voice, or vote, in determining state policy, regardless of their SES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Establishment and governance of a just and comprehensive constitution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066922" y="339039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Basic rights center around freedom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73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1263</TotalTime>
  <Words>198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130</cp:revision>
  <dcterms:created xsi:type="dcterms:W3CDTF">2014-11-06T15:36:04Z</dcterms:created>
  <dcterms:modified xsi:type="dcterms:W3CDTF">2022-06-18T20:29:00Z</dcterms:modified>
</cp:coreProperties>
</file>