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54" r:id="rId4"/>
    <p:sldId id="355" r:id="rId5"/>
    <p:sldId id="353" r:id="rId6"/>
    <p:sldId id="34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54"/>
            <p14:sldId id="355"/>
            <p14:sldId id="353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8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618119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Politics in the United States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2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Voter participation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Race, gender, and class issues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judicial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6"/>
            <a:ext cx="9144001" cy="6099547"/>
            <a:chOff x="-1" y="696213"/>
            <a:chExt cx="9144001" cy="6099547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3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Voter Participation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5288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Voter participation is essential to the U.S. political system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Roughly half of the population does not vote, which can skew results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Voting advocacy groups work to improve turnout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34806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Race, Gender, and Class Issues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1753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More minorities voting than in the past, but this is a new trend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5604" y="2505718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1753" y="1940173"/>
              <a:ext cx="7966714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Race: discriminatory legislation and practices; underrepresentation 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2994" y="3418768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Gender: women and LGBTQ+ people are continually underrepresented in politics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062994" y="4331818"/>
            <a:ext cx="8056836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9" name="Rectangle 1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33060" y="195119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Class: less educated and lower income workers have lower voting rates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58022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 Judicial System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58070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Three branches of government: executive (the president), legislative (Congress), judicial (local, state, and federal courts)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59817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61122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The U.S. Supreme Court is the highest court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066922" y="3399104"/>
            <a:ext cx="8043969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9" name="Rectangle 1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54213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Supreme Court decisions affect different aspects of society and are useful for sociological study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65824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1340</TotalTime>
  <Words>170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138</cp:revision>
  <dcterms:created xsi:type="dcterms:W3CDTF">2014-11-06T15:36:04Z</dcterms:created>
  <dcterms:modified xsi:type="dcterms:W3CDTF">2022-06-18T20:36:13Z</dcterms:modified>
</cp:coreProperties>
</file>