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4" r:id="rId4"/>
    <p:sldId id="355" r:id="rId5"/>
    <p:sldId id="353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4"/>
            <p14:sldId id="355"/>
            <p14:sldId id="353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72540" y="2499800"/>
            <a:ext cx="93116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Theoretical Perspectives on Government and Power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66249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Functionalism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Conflict theory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Symbolic interactionism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2429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government has four key purposes to society: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473642" y="2508125"/>
            <a:ext cx="7244716" cy="659556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6" y="1917641"/>
              <a:ext cx="7807571" cy="4895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Planning and directing society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473642" y="3257224"/>
            <a:ext cx="7244716" cy="659556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1" name="Rectangle 4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33046" y="1917641"/>
              <a:ext cx="7807571" cy="4895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Meeting social needs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473642" y="4022864"/>
            <a:ext cx="7244716" cy="659556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4" name="Rectangle 4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33046" y="1917641"/>
              <a:ext cx="7807571" cy="4895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Maintaining law and order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473642" y="4777791"/>
            <a:ext cx="7244716" cy="659556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7" name="Rectangle 46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33046" y="1917641"/>
              <a:ext cx="7807571" cy="4895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Managing international relations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4806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50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Politics as a struggle between groups for wealth and power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2" y="2577706"/>
            <a:ext cx="805683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Historical and modern-day societies have desired and worked for political power and wealth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8022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Focuses its attention on symbols (figures, emblems, or individuals) that represent power and authority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heart of politics is micro-level interactions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2" y="3399104"/>
            <a:ext cx="804584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93" y="1941346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Media sanitizes politics through gatekeeping.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5824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1388</TotalTime>
  <Words>107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144</cp:revision>
  <dcterms:created xsi:type="dcterms:W3CDTF">2014-11-06T15:36:04Z</dcterms:created>
  <dcterms:modified xsi:type="dcterms:W3CDTF">2022-06-18T20:39:05Z</dcterms:modified>
</cp:coreProperties>
</file>