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1"/>
  </p:notesMasterIdLst>
  <p:sldIdLst>
    <p:sldId id="293" r:id="rId2"/>
    <p:sldId id="351" r:id="rId3"/>
    <p:sldId id="353" r:id="rId4"/>
    <p:sldId id="362" r:id="rId5"/>
    <p:sldId id="358" r:id="rId6"/>
    <p:sldId id="356" r:id="rId7"/>
    <p:sldId id="363" r:id="rId8"/>
    <p:sldId id="359" r:id="rId9"/>
    <p:sldId id="34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3"/>
            <p14:sldId id="362"/>
            <p14:sldId id="358"/>
            <p14:sldId id="356"/>
            <p14:sldId id="363"/>
            <p14:sldId id="359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84335" autoAdjust="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90F19-C4A0-420C-9C42-F89E59C6599A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993CB-3DDE-42AF-B5DE-D9C46F38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25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Mercantilism is an economic policy based on accumulating silver and gold by controlling colonial and foreign markets through taxes and other charges.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993CB-3DDE-42AF-B5DE-D9C46F387C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34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Mercantilism is an economic policy based on accumulating silver and gold by controlling colonial and foreign markets through taxes and other charges.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993CB-3DDE-42AF-B5DE-D9C46F387C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20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993CB-3DDE-42AF-B5DE-D9C46F387C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25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Economic Systems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Economics of agricultural, industrial, and postindustrial societies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Capitalism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Socialism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Theoretical perspectives on the economy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Economics of Agricultural, Industrial, and Postindustrial Societies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3844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138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2600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Hunter-gatherers</a:t>
              </a:r>
              <a:r>
                <a:rPr lang="en-US" sz="2000" dirty="0">
                  <a:solidFill>
                    <a:schemeClr val="bg1"/>
                  </a:solidFill>
                </a:rPr>
                <a:t>: no true economy, minimal trade (resources too scarce)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274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Agricultural Revolution</a:t>
              </a:r>
              <a:r>
                <a:rPr lang="en-US" sz="2000" dirty="0">
                  <a:solidFill>
                    <a:schemeClr val="bg1"/>
                  </a:solidFill>
                </a:rPr>
                <a:t>: economies formed; simple technology led to domesticated animals and new inventions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164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Bartering</a:t>
              </a:r>
              <a:r>
                <a:rPr lang="en-US" sz="2000" dirty="0">
                  <a:solidFill>
                    <a:schemeClr val="bg1"/>
                  </a:solidFill>
                </a:rPr>
                <a:t> led to the development of </a:t>
              </a:r>
              <a:r>
                <a:rPr lang="en-US" sz="2000" b="1" dirty="0">
                  <a:solidFill>
                    <a:schemeClr val="bg1"/>
                  </a:solidFill>
                </a:rPr>
                <a:t>money</a:t>
              </a:r>
              <a:r>
                <a:rPr lang="en-US" sz="2000" dirty="0">
                  <a:solidFill>
                    <a:schemeClr val="bg1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4482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Economics of Agricultural, Industrial, and Postindustrial Societies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3844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138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022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Industrial Revolution: new innovations led to large changes, especially the improved steam engine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274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Factory jobs drew people to the cities; assembly lines enabled quicker building of goods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164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Subsistence farming</a:t>
              </a:r>
              <a:r>
                <a:rPr lang="en-US" sz="2000" dirty="0">
                  <a:solidFill>
                    <a:schemeClr val="bg1"/>
                  </a:solidFill>
                </a:rPr>
                <a:t>: growing enough to feed yourself and your family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8288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Economics of Agricultural, Industrial, and Postindustrial Societies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3844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139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4250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Postindustrial societies</a:t>
              </a:r>
              <a:r>
                <a:rPr lang="en-US" sz="2000" dirty="0">
                  <a:solidFill>
                    <a:schemeClr val="bg1"/>
                  </a:solidFill>
                </a:rPr>
                <a:t>: also known as information societies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274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54249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Four sectors to examine economies: primary, secondary, tertiary, and quaternary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9498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Capitalism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482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 An economic system in which there is private ownership (as opposed to state ownership) and an incentive to produce profit and, thereby, wealth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People invest capital (money or property) in a business to produce a product or service that can be sold to consumers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7076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496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An economic system in which there is government ownership (often referred to as "state run") of goods, services, and production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Everyone who helps produce a good or service shares in the benefits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3994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Market socialism</a:t>
              </a:r>
              <a:r>
                <a:rPr lang="en-US" sz="2000" dirty="0">
                  <a:solidFill>
                    <a:schemeClr val="bg1"/>
                  </a:solidFill>
                </a:rPr>
                <a:t>: a subtype of socialism that adopts traits of capitalism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0538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the Economy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918176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Functionalist perspective: social stratification is necessary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38334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Conflict perspective: economy reflects and reproduces inequality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3C120DE-C3BF-41A1-A3FF-1B476650138F}"/>
              </a:ext>
            </a:extLst>
          </p:cNvPr>
          <p:cNvGrpSpPr/>
          <p:nvPr/>
        </p:nvGrpSpPr>
        <p:grpSpPr>
          <a:xfrm>
            <a:off x="2066922" y="250005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C016AE7-D89C-4E58-AE81-44C8D0BAAB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CEF36A7-C9D5-454B-B3D8-F47A7BE2124D}"/>
                </a:ext>
              </a:extLst>
            </p:cNvPr>
            <p:cNvSpPr txBox="1"/>
            <p:nvPr/>
          </p:nvSpPr>
          <p:spPr>
            <a:xfrm>
              <a:off x="633044" y="178101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Dysfunction</a:t>
              </a:r>
              <a:r>
                <a:rPr lang="en-US" sz="2000" dirty="0">
                  <a:solidFill>
                    <a:schemeClr val="bg1"/>
                  </a:solidFill>
                </a:rPr>
                <a:t>: social pattern that has undesirable consequences for society, such as the COVID-19 pandemic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2269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1335</TotalTime>
  <Words>349</Words>
  <Application>Microsoft Office PowerPoint</Application>
  <PresentationFormat>Widescreen</PresentationFormat>
  <Paragraphs>41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135</cp:revision>
  <dcterms:created xsi:type="dcterms:W3CDTF">2014-11-06T15:36:04Z</dcterms:created>
  <dcterms:modified xsi:type="dcterms:W3CDTF">2022-06-20T14:53:41Z</dcterms:modified>
</cp:coreProperties>
</file>