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2" r:id="rId4"/>
    <p:sldId id="354" r:id="rId5"/>
    <p:sldId id="34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4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88395" y="2202620"/>
            <a:ext cx="66979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Globalization and the Economy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Aspects of globalization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Aspects of Globalization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7219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590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Globalized trade is not new; existed with ancient Greece and Rome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58820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55904" y="18055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advance of technology after World War II and the Cold War triggered the explosive acceleration in modern globalization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7F0663E-60BE-5F35-0FDD-CC2985CB1D95}"/>
              </a:ext>
            </a:extLst>
          </p:cNvPr>
          <p:cNvGrpSpPr/>
          <p:nvPr/>
        </p:nvGrpSpPr>
        <p:grpSpPr>
          <a:xfrm>
            <a:off x="2054609" y="185573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04E59D4-6E88-703D-EAB3-1146C7BC8BE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78253F5-14E9-248A-C2CE-A59946A07C08}"/>
                </a:ext>
              </a:extLst>
            </p:cNvPr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Globalization</a:t>
              </a:r>
              <a:r>
                <a:rPr lang="en-US" sz="2000" dirty="0">
                  <a:solidFill>
                    <a:schemeClr val="bg1"/>
                  </a:solidFill>
                </a:rPr>
                <a:t>: the process of integrating governments, cultures, and financial markets through international trade into a single world market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22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0"/>
            <a:ext cx="9144001" cy="6090583"/>
            <a:chOff x="-1" y="705177"/>
            <a:chExt cx="9144001" cy="60905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Aspects of Globalization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3"/>
            <a:ext cx="8058154" cy="1737354"/>
            <a:chOff x="542923" y="1736761"/>
            <a:chExt cx="8058154" cy="70302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7030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61050"/>
              <a:ext cx="7807571" cy="6600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Benefits</a:t>
              </a:r>
              <a:r>
                <a:rPr lang="en-US" sz="2000" dirty="0">
                  <a:solidFill>
                    <a:schemeClr val="bg1"/>
                  </a:solidFill>
                </a:rPr>
                <a:t> of globalization: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Strengthened economies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Accelerated development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International awareness and empowerment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Potential for increased wealth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3" y="3445390"/>
            <a:ext cx="8058154" cy="2377440"/>
            <a:chOff x="542923" y="1736761"/>
            <a:chExt cx="8058154" cy="1073609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107360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66835"/>
              <a:ext cx="7807571" cy="87561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Drawbacks</a:t>
              </a:r>
              <a:r>
                <a:rPr lang="en-US" sz="2000" dirty="0">
                  <a:solidFill>
                    <a:schemeClr val="bg1"/>
                  </a:solidFill>
                </a:rPr>
                <a:t> of globalization: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2000">
                  <a:solidFill>
                    <a:prstClr val="white"/>
                  </a:solidFill>
                </a:rPr>
                <a:t>Influence </a:t>
              </a:r>
              <a:r>
                <a:rPr lang="en-US" sz="2000" dirty="0">
                  <a:solidFill>
                    <a:prstClr val="white"/>
                  </a:solidFill>
                </a:rPr>
                <a:t>of large corporations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prstClr val="white"/>
                  </a:solidFill>
                </a:rPr>
                <a:t>Impact to the environment and local economies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prstClr val="white"/>
                  </a:solidFill>
                </a:rPr>
                <a:t>Weak labor movement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prstClr val="white"/>
                  </a:solidFill>
                </a:rPr>
                <a:t>Increased competition </a:t>
              </a:r>
              <a:r>
                <a:rPr lang="en-US" sz="2000" dirty="0">
                  <a:solidFill>
                    <a:prstClr val="white"/>
                  </a:solidFill>
                  <a:sym typeface="Wingdings" panose="05000000000000000000" pitchFamily="2" charset="2"/>
                </a:rPr>
                <a:t>which led to </a:t>
              </a:r>
              <a:r>
                <a:rPr lang="en-US" sz="2000" dirty="0">
                  <a:solidFill>
                    <a:prstClr val="white"/>
                  </a:solidFill>
                </a:rPr>
                <a:t>more challenges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prstClr val="white"/>
                  </a:solidFill>
                </a:rPr>
                <a:t>Increased unemployment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512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1307</TotalTime>
  <Words>120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129</cp:revision>
  <dcterms:created xsi:type="dcterms:W3CDTF">2014-11-06T15:36:04Z</dcterms:created>
  <dcterms:modified xsi:type="dcterms:W3CDTF">2022-06-20T14:57:16Z</dcterms:modified>
</cp:coreProperties>
</file>