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6" r:id="rId4"/>
    <p:sldId id="355" r:id="rId5"/>
    <p:sldId id="354" r:id="rId6"/>
    <p:sldId id="353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6"/>
            <p14:sldId id="355"/>
            <p14:sldId id="354"/>
            <p14:sldId id="353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Work in the United States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Polarization in the workforce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Women in the workforce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Immigration and the workforce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Poverty in the United States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Polarization in the Workforce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184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Jobs change due to outsourcing, automation, and polarization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504107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8214" y="1910374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Difference in income and education creates a class system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86397AE-5D72-488C-8B13-4DF506056057}"/>
              </a:ext>
            </a:extLst>
          </p:cNvPr>
          <p:cNvGrpSpPr/>
          <p:nvPr/>
        </p:nvGrpSpPr>
        <p:grpSpPr>
          <a:xfrm>
            <a:off x="2066922" y="33963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B3F3137-F83A-4D49-A6D3-AA67F544042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6EB9290-FC74-4C6E-89B7-89F9BF929FF0}"/>
                </a:ext>
              </a:extLst>
            </p:cNvPr>
            <p:cNvSpPr txBox="1"/>
            <p:nvPr/>
          </p:nvSpPr>
          <p:spPr>
            <a:xfrm>
              <a:off x="633045" y="1786285"/>
              <a:ext cx="7968032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Rise in service jobs, decline in fishing and forestry jobs; biggest rise in health care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0155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Women in the Workforce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Entering the workforce in increasing numbers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Finishing college and getting degrees at higher rates than men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More women in high-paying, high-skill jobs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77994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Women’s wages are rising more quickly, but they are still earning less than men in the same or similar 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81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Immigration and the Workforce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1397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Immigration</a:t>
              </a:r>
              <a:r>
                <a:rPr lang="en-US" sz="2000" dirty="0">
                  <a:solidFill>
                    <a:schemeClr val="bg1"/>
                  </a:solidFill>
                </a:rPr>
                <a:t> is movement into an area to take up permanent residence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The United States has a long history of immigration due to its reputation as the land of opportunity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Tension over immigration and employment opportunities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5602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Poverty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066922" y="163354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Poverty statistics are higher than reported because they don’t consider underemployment and they only consider specific requirements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2514708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Some unemployment is structural at the societal level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958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Standard of living is high in the United States; so many work full-time but are still in the working poor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508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216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138</cp:revision>
  <dcterms:created xsi:type="dcterms:W3CDTF">2014-11-06T15:36:04Z</dcterms:created>
  <dcterms:modified xsi:type="dcterms:W3CDTF">2022-06-22T16:02:39Z</dcterms:modified>
</cp:coreProperties>
</file>