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93" r:id="rId2"/>
    <p:sldId id="351" r:id="rId3"/>
    <p:sldId id="353" r:id="rId4"/>
    <p:sldId id="355" r:id="rId5"/>
    <p:sldId id="34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 Slide" id="{C20EFC2B-9051-4829-A227-F214F56605EE}">
          <p14:sldIdLst>
            <p14:sldId id="293"/>
          </p14:sldIdLst>
        </p14:section>
        <p14:section name="Basic Template" id="{7905D23A-0D7F-465E-9A2A-8136E59C1D3A}">
          <p14:sldIdLst>
            <p14:sldId id="351"/>
          </p14:sldIdLst>
        </p14:section>
        <p14:section name="Bullet Lists" id="{75E99226-54C6-4B40-9F9B-803C5E10A6BA}">
          <p14:sldIdLst>
            <p14:sldId id="353"/>
            <p14:sldId id="355"/>
          </p14:sldIdLst>
        </p14:section>
        <p14:section name="Final Screen" id="{941AB549-D318-4A60-B111-F18247015FD3}">
          <p14:sldIdLst>
            <p14:sldId id="34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6546"/>
    <a:srgbClr val="627981"/>
    <a:srgbClr val="C7D4CB"/>
    <a:srgbClr val="314C57"/>
    <a:srgbClr val="F3EDE7"/>
    <a:srgbClr val="CCA49C"/>
    <a:srgbClr val="F2E2D2"/>
    <a:srgbClr val="318295"/>
    <a:srgbClr val="5A7E83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69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28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843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086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828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184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599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384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270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648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824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337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161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198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202621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The Social Construction</a:t>
            </a:r>
          </a:p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of Health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3"/>
            <a:ext cx="9144001" cy="6090580"/>
            <a:chOff x="-1" y="705180"/>
            <a:chExt cx="9144001" cy="6090580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80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48659" y="1621221"/>
            <a:ext cx="86946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The cultural meaning of illness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The social construction of medical knowledge</a:t>
            </a: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2"/>
            <a:ext cx="9144001" cy="6090581"/>
            <a:chOff x="-1" y="705179"/>
            <a:chExt cx="9144001" cy="6090581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The Cultural Meaning of Illness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1727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Illnesses have both a biological and an experiential component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812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1726" y="1934797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Culture dictates stigmas around illness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3397030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780481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Stigmatization of illness often has the greatest effect on the patient and the kind of care they receive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066922" y="4283835"/>
            <a:ext cx="8058154" cy="1097280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8" name="Rectangle 27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33045" y="1986221"/>
              <a:ext cx="7807571" cy="33509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endParaRPr lang="en-US" sz="2000" dirty="0">
                <a:solidFill>
                  <a:schemeClr val="bg1"/>
                </a:solidFill>
              </a:endParaRPr>
            </a:p>
          </p:txBody>
        </p:sp>
      </p:grpSp>
      <p:sp>
        <p:nvSpPr>
          <p:cNvPr id="5" name="Rectangle 4"/>
          <p:cNvSpPr/>
          <p:nvPr/>
        </p:nvSpPr>
        <p:spPr>
          <a:xfrm>
            <a:off x="2155725" y="4320026"/>
            <a:ext cx="780757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</a:rPr>
              <a:t>Contested illnesses </a:t>
            </a:r>
            <a:r>
              <a:rPr lang="en-US" sz="2000" dirty="0">
                <a:solidFill>
                  <a:schemeClr val="bg1"/>
                </a:solidFill>
              </a:rPr>
              <a:t>are considered questionable by some in the medical community, which can affect how a patient seeks treatment and the treatment they receive</a:t>
            </a:r>
          </a:p>
        </p:txBody>
      </p:sp>
    </p:spTree>
    <p:extLst>
      <p:ext uri="{BB962C8B-B14F-4D97-AF65-F5344CB8AC3E}">
        <p14:creationId xmlns:p14="http://schemas.microsoft.com/office/powerpoint/2010/main" val="16829143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1"/>
            <a:ext cx="9144001" cy="6090582"/>
            <a:chOff x="-1" y="705178"/>
            <a:chExt cx="9144001" cy="6090582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8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The Social Construction of Medical Knowledge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>
            <a:cxnSpLocks/>
          </p:cNvCxnSpPr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/>
          <p:cNvGrpSpPr/>
          <p:nvPr/>
        </p:nvGrpSpPr>
        <p:grpSpPr>
          <a:xfrm>
            <a:off x="2066922" y="250812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4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It can both reflect and reproduce inequalities in gender, class, race, </a:t>
              </a:r>
              <a:r>
                <a:rPr lang="en-US" sz="2000">
                  <a:solidFill>
                    <a:schemeClr val="bg1"/>
                  </a:solidFill>
                </a:rPr>
                <a:t>and ethnicity</a:t>
              </a:r>
              <a:endParaRPr lang="en-US" sz="20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066922" y="161040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8" name="Rectangle 27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33044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Medical knowledge is socially constructed and can change over time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514050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1236</TotalTime>
  <Words>122</Words>
  <Application>Microsoft Office PowerPoint</Application>
  <PresentationFormat>Widescreen</PresentationFormat>
  <Paragraphs>18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Sara Juber</cp:lastModifiedBy>
  <cp:revision>129</cp:revision>
  <dcterms:created xsi:type="dcterms:W3CDTF">2014-11-06T15:36:04Z</dcterms:created>
  <dcterms:modified xsi:type="dcterms:W3CDTF">2022-06-20T15:07:08Z</dcterms:modified>
</cp:coreProperties>
</file>