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3" r:id="rId4"/>
    <p:sldId id="355" r:id="rId5"/>
    <p:sldId id="34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3"/>
            <p14:sldId id="355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Global Health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Health in high-income nations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Health in low-income nations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Health in High-income Nations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Obesity</a:t>
              </a:r>
              <a:r>
                <a:rPr lang="en-US" sz="2000" dirty="0">
                  <a:solidFill>
                    <a:schemeClr val="bg1"/>
                  </a:solidFill>
                </a:rPr>
                <a:t>: major health concern; linked to other health issues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39458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4146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Heart disease is the single most prevalent cause of death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428349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02368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Cancers of all types combine to be a higher overall cause of death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9E6610C-B226-4D42-AD06-B7D159077A52}"/>
              </a:ext>
            </a:extLst>
          </p:cNvPr>
          <p:cNvGrpSpPr/>
          <p:nvPr/>
        </p:nvGrpSpPr>
        <p:grpSpPr>
          <a:xfrm>
            <a:off x="2066922" y="250567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1997968-3D68-4BC2-9D85-8159C46950F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43269AF-1D0F-46EC-8C78-1533CCBAB26D}"/>
                </a:ext>
              </a:extLst>
            </p:cNvPr>
            <p:cNvSpPr txBox="1"/>
            <p:nvPr/>
          </p:nvSpPr>
          <p:spPr>
            <a:xfrm>
              <a:off x="633043" y="1941462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Several factors for rise in obesity in developing countries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048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Health in Low-income Nations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Lower life spans and higher infant mortality rate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Infectious diseases and inadequate water and sewage systems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Lack of access to medical professionals, education, and proximity to patients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457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1789</TotalTime>
  <Words>102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128</cp:revision>
  <dcterms:created xsi:type="dcterms:W3CDTF">2014-11-06T15:36:04Z</dcterms:created>
  <dcterms:modified xsi:type="dcterms:W3CDTF">2022-06-20T15:08:59Z</dcterms:modified>
</cp:coreProperties>
</file>