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1"/>
  </p:notesMasterIdLst>
  <p:sldIdLst>
    <p:sldId id="293" r:id="rId2"/>
    <p:sldId id="351" r:id="rId3"/>
    <p:sldId id="356" r:id="rId4"/>
    <p:sldId id="355" r:id="rId5"/>
    <p:sldId id="357" r:id="rId6"/>
    <p:sldId id="353" r:id="rId7"/>
    <p:sldId id="358" r:id="rId8"/>
    <p:sldId id="359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6"/>
            <p14:sldId id="355"/>
            <p14:sldId id="357"/>
            <p14:sldId id="353"/>
            <p14:sldId id="358"/>
            <p14:sldId id="359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69945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45E92-56A9-4D10-917E-667480A71799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30EF7-B6C8-4CD5-B8D8-B290D07A3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61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Mental disorder-</a:t>
            </a:r>
            <a:r>
              <a:rPr lang="en-US" baseline="0" dirty="0"/>
              <a:t> </a:t>
            </a:r>
            <a:r>
              <a:rPr lang="en-US" dirty="0"/>
              <a:t>A condition that makes it more difficult to cope with everyday life and results from some behavioral, psychological, or biological dysfunction in the individual</a:t>
            </a:r>
          </a:p>
          <a:p>
            <a:endParaRPr lang="en-US" dirty="0"/>
          </a:p>
          <a:p>
            <a:r>
              <a:rPr lang="en-US" dirty="0"/>
              <a:t>Mental illness-</a:t>
            </a:r>
            <a:r>
              <a:rPr lang="en-US" baseline="0" dirty="0"/>
              <a:t> </a:t>
            </a:r>
            <a:r>
              <a:rPr lang="en-US" dirty="0"/>
              <a:t>A severe, lasting mental disorder that requires long-term treatment</a:t>
            </a:r>
          </a:p>
          <a:p>
            <a:endParaRPr lang="en-US" dirty="0"/>
          </a:p>
          <a:p>
            <a:r>
              <a:rPr lang="en-US" dirty="0"/>
              <a:t>Disability- A reduction in a person's ability to perform everyday tasks; is a social limitation</a:t>
            </a:r>
          </a:p>
          <a:p>
            <a:endParaRPr lang="en-US" dirty="0"/>
          </a:p>
          <a:p>
            <a:r>
              <a:rPr lang="en-US" dirty="0"/>
              <a:t>Impairment- A physical limitation a less able person 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30EF7-B6C8-4CD5-B8D8-B290D07A3E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71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Mental disorder-</a:t>
            </a:r>
            <a:r>
              <a:rPr lang="en-US" baseline="0" dirty="0"/>
              <a:t> </a:t>
            </a:r>
            <a:r>
              <a:rPr lang="en-US" dirty="0"/>
              <a:t>A condition that makes it more difficult to cope with everyday life and results from some behavioral, psychological, or biological dysfunction in the individual</a:t>
            </a:r>
          </a:p>
          <a:p>
            <a:endParaRPr lang="en-US" dirty="0"/>
          </a:p>
          <a:p>
            <a:r>
              <a:rPr lang="en-US" dirty="0"/>
              <a:t>Mental illness-</a:t>
            </a:r>
            <a:r>
              <a:rPr lang="en-US" baseline="0" dirty="0"/>
              <a:t> </a:t>
            </a:r>
            <a:r>
              <a:rPr lang="en-US" dirty="0"/>
              <a:t>A severe, lasting mental disorder that requires long-term treatment</a:t>
            </a:r>
          </a:p>
          <a:p>
            <a:endParaRPr lang="en-US" dirty="0"/>
          </a:p>
          <a:p>
            <a:r>
              <a:rPr lang="en-US" dirty="0"/>
              <a:t>Disability- A reduction in a person's ability to perform everyday tasks; is a social limitation</a:t>
            </a:r>
          </a:p>
          <a:p>
            <a:endParaRPr lang="en-US" dirty="0"/>
          </a:p>
          <a:p>
            <a:r>
              <a:rPr lang="en-US" dirty="0"/>
              <a:t>Impairment- A physical limitation a less able person 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30EF7-B6C8-4CD5-B8D8-B290D07A3E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6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Mental disorder-</a:t>
            </a:r>
            <a:r>
              <a:rPr lang="en-US" baseline="0" dirty="0"/>
              <a:t> </a:t>
            </a:r>
            <a:r>
              <a:rPr lang="en-US" dirty="0"/>
              <a:t>A condition that makes it more difficult to cope with everyday life and results from some behavioral, psychological, or biological dysfunction in the individual</a:t>
            </a:r>
          </a:p>
          <a:p>
            <a:endParaRPr lang="en-US" dirty="0"/>
          </a:p>
          <a:p>
            <a:r>
              <a:rPr lang="en-US" dirty="0"/>
              <a:t>Mental illness-</a:t>
            </a:r>
            <a:r>
              <a:rPr lang="en-US" baseline="0" dirty="0"/>
              <a:t> </a:t>
            </a:r>
            <a:r>
              <a:rPr lang="en-US" dirty="0"/>
              <a:t>A severe, lasting mental disorder that requires long-term treatment</a:t>
            </a:r>
          </a:p>
          <a:p>
            <a:endParaRPr lang="en-US" dirty="0"/>
          </a:p>
          <a:p>
            <a:r>
              <a:rPr lang="en-US" dirty="0"/>
              <a:t>Disability- A reduction in a person's ability to perform everyday tasks; is a social limitation</a:t>
            </a:r>
          </a:p>
          <a:p>
            <a:endParaRPr lang="en-US" dirty="0"/>
          </a:p>
          <a:p>
            <a:r>
              <a:rPr lang="en-US" dirty="0"/>
              <a:t>Impairment- A physical limitation a less able person 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30EF7-B6C8-4CD5-B8D8-B290D07A3E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26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Health in the United States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by race and ethnicity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by socioeconomic status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by 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Mental health and disparity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Health by Race and Ethnicity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968032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Clear discrepancy between Black and White Americans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810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Racial/ethnic disparities in life expectancy, infant mortality rates, and disease prevalence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Level of health care is of a lesser quality for minority groups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502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Health by Socioeconomic Status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25266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425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Minority groups are more likely than Non-Hispanic Whites to be poor or nearly poor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3" y="343941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425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Important role of education regarding a given disease; inequality in how that information reaches different groups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1E440EF-4805-4B5D-8FD8-64BCD772EBA1}"/>
              </a:ext>
            </a:extLst>
          </p:cNvPr>
          <p:cNvGrpSpPr/>
          <p:nvPr/>
        </p:nvGrpSpPr>
        <p:grpSpPr>
          <a:xfrm>
            <a:off x="2066923" y="16139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6658BEC-6CC7-4359-B2D4-81EC3D4F2D1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00C73F8-245F-4D4D-BE30-8FEA280E1FFF}"/>
                </a:ext>
              </a:extLst>
            </p:cNvPr>
            <p:cNvSpPr txBox="1"/>
            <p:nvPr/>
          </p:nvSpPr>
          <p:spPr>
            <a:xfrm>
              <a:off x="633044" y="178425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Struggles facing racial and ethnic groups are also faced by those with low socioeconomic status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8690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Health and 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3750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 are adversely affected by unequal access, cost, and sexism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4811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Institutionalized sexism exists in how women are more likely than men to be diagnosed with certain mental disorders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C52D89C-7185-416F-AFA2-2B1ECCE60A46}"/>
              </a:ext>
            </a:extLst>
          </p:cNvPr>
          <p:cNvGrpSpPr/>
          <p:nvPr/>
        </p:nvGrpSpPr>
        <p:grpSpPr>
          <a:xfrm>
            <a:off x="2066922" y="33455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4BDA5A9-BE14-4935-AF8E-6C4DFB9B92E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7CCDEC7-07EF-4739-B1DC-3E1C0399C182}"/>
                </a:ext>
              </a:extLst>
            </p:cNvPr>
            <p:cNvSpPr txBox="1"/>
            <p:nvPr/>
          </p:nvSpPr>
          <p:spPr>
            <a:xfrm>
              <a:off x="633044" y="193750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Medicalization of many aspects of women’s lives, such as menstruation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9512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26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Mental Health and Disability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Much variation in treatment from country to country; affects daily life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4811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20% of the U.S. adult population have a mental illness or mental disorder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3801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Mental Health and Disability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Anxiety disorder</a:t>
              </a:r>
              <a:r>
                <a:rPr lang="en-US" sz="2000" dirty="0">
                  <a:solidFill>
                    <a:schemeClr val="bg1"/>
                  </a:solidFill>
                </a:rPr>
                <a:t>: feelings of worry and fearfulness that last for months at a time; includes obsessive compulsive disorder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Mood disorder</a:t>
              </a:r>
              <a:r>
                <a:rPr lang="en-US" sz="2000" dirty="0">
                  <a:solidFill>
                    <a:schemeClr val="bg1"/>
                  </a:solidFill>
                </a:rPr>
                <a:t>: long-term, debilitating illnesses that affect a person’s emotions; includes bipolar disorder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Some commonly diagnosed childhood disorders are attention deficit hyperactivity disorder and autism spectrum disorder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Personality disorder</a:t>
              </a:r>
              <a:r>
                <a:rPr lang="en-US" sz="2000" dirty="0">
                  <a:solidFill>
                    <a:schemeClr val="bg1"/>
                  </a:solidFill>
                </a:rPr>
                <a:t>: enduring and inflexible pattern of behavior that causes a person to behave in abnormal ways, according to society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8746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Mental Health and Disability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166388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Americans with Disabilities Act (ADA) created more opportunities and access for people with disabilities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257549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Those with mental disorders and illnesses, disabilities, and impairments can be stigmatized.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3602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1256</TotalTime>
  <Words>514</Words>
  <Application>Microsoft Office PowerPoint</Application>
  <PresentationFormat>Widescreen</PresentationFormat>
  <Paragraphs>61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148</cp:revision>
  <dcterms:created xsi:type="dcterms:W3CDTF">2014-11-06T15:36:04Z</dcterms:created>
  <dcterms:modified xsi:type="dcterms:W3CDTF">2022-06-20T15:15:49Z</dcterms:modified>
</cp:coreProperties>
</file>