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2" r:id="rId4"/>
    <p:sldId id="355" r:id="rId5"/>
    <p:sldId id="353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5"/>
            <p14:sldId id="35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Comparative Health</a:t>
            </a:r>
          </a:p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and Medicine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8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U.S. health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care elsewhere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5"/>
            <a:ext cx="9144001" cy="6090578"/>
            <a:chOff x="-1" y="705182"/>
            <a:chExt cx="9144001" cy="609057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U.S. Health Care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Health care coverage is divided into public and private health care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BEAEF6-0B8F-41FF-89CC-33DA03E0D486}"/>
              </a:ext>
            </a:extLst>
          </p:cNvPr>
          <p:cNvGrpSpPr/>
          <p:nvPr/>
        </p:nvGrpSpPr>
        <p:grpSpPr>
          <a:xfrm>
            <a:off x="2066922" y="25042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A3C85F5-614C-439A-ADCD-9FC77E24B6D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9A32BA8-387D-46EF-9C85-DD917F6F486C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Publicly funded programs: Medicare and Medicaid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14693C5-EF10-4950-89AA-A1368BC5047D}"/>
              </a:ext>
            </a:extLst>
          </p:cNvPr>
          <p:cNvGrpSpPr/>
          <p:nvPr/>
        </p:nvGrpSpPr>
        <p:grpSpPr>
          <a:xfrm>
            <a:off x="2066922" y="33916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27315C0-0D8F-4020-A37A-A995287A71F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0AE4343-9CFB-4E07-A1B0-D174528508C7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Private insurance: employment-based or direct purchase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937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5"/>
            <a:ext cx="9144001" cy="6090578"/>
            <a:chOff x="-1" y="705182"/>
            <a:chExt cx="9144001" cy="609057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U.S. Health Care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165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Many remain uninsured or underinsured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0055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948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Other social issues: Affordable Care Act (ACA), anti-vaccination attitudes, legalization of marijuana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1840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Care Elsewhere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Socialized medicine system</a:t>
              </a:r>
              <a:r>
                <a:rPr lang="en-US" sz="2000" dirty="0">
                  <a:solidFill>
                    <a:schemeClr val="bg1"/>
                  </a:solidFill>
                </a:rPr>
                <a:t>: the government owns and runs the system (example: Great Britain)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19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Universal health care</a:t>
              </a:r>
              <a:r>
                <a:rPr lang="en-US" sz="2000" dirty="0">
                  <a:solidFill>
                    <a:schemeClr val="bg1"/>
                  </a:solidFill>
                </a:rPr>
                <a:t>: a system that guarantees health care coverage for everyone (examples: Germany, Singapore, and Canada)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peripheral and semi-peripheral nations, health care is unavailable or inaccessible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8602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1198</TotalTime>
  <Words>140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133</cp:revision>
  <dcterms:created xsi:type="dcterms:W3CDTF">2014-11-06T15:36:04Z</dcterms:created>
  <dcterms:modified xsi:type="dcterms:W3CDTF">2022-06-20T15:18:31Z</dcterms:modified>
</cp:coreProperties>
</file>