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93" r:id="rId2"/>
    <p:sldId id="351" r:id="rId3"/>
    <p:sldId id="352" r:id="rId4"/>
    <p:sldId id="355" r:id="rId5"/>
    <p:sldId id="354" r:id="rId6"/>
    <p:sldId id="34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</p14:sldIdLst>
        </p14:section>
        <p14:section name="Bullet Lists" id="{75E99226-54C6-4B40-9F9B-803C5E10A6BA}">
          <p14:sldIdLst>
            <p14:sldId id="352"/>
            <p14:sldId id="355"/>
            <p14:sldId id="354"/>
          </p14:sldIdLst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6546"/>
    <a:srgbClr val="627981"/>
    <a:srgbClr val="C7D4CB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69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2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Theoretical Perspectives on Health and Medicine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621219"/>
            <a:ext cx="86946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Functionalism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Conflict theory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Symbolic interactionism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7"/>
            <a:ext cx="9144001" cy="6099546"/>
            <a:chOff x="-1" y="696214"/>
            <a:chExt cx="9144001" cy="6099546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4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Functionalism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959116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Sickness as a sanctioned form of deviance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Sick role</a:t>
              </a:r>
              <a:r>
                <a:rPr lang="en-US" sz="2000" dirty="0">
                  <a:solidFill>
                    <a:schemeClr val="bg1"/>
                  </a:solidFill>
                </a:rPr>
                <a:t>: a pattern of expectations about sickness and care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703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3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Sickness requires legitimation from doctors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428597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5" y="178048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Sickness weakens society, so social control is necessary for a return to normalcy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3530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Conflict Theory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940173"/>
              <a:ext cx="7883428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Capitalism and the pursuit of profit lead to the commodification of health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78048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People with money and power make decisions about how the health care system will be run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703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Health disparities are created through inequality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6781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Symbolic Interactionism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2066922" y="163354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Diagnosis is subjective; important to remember who benefits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2514708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2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Symbols in health care: illness, providers, interactions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215155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1194</TotalTime>
  <Words>120</Words>
  <Application>Microsoft Office PowerPoint</Application>
  <PresentationFormat>Widescreen</PresentationFormat>
  <Paragraphs>23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 Juber</cp:lastModifiedBy>
  <cp:revision>134</cp:revision>
  <dcterms:created xsi:type="dcterms:W3CDTF">2014-11-06T15:36:04Z</dcterms:created>
  <dcterms:modified xsi:type="dcterms:W3CDTF">2022-06-20T15:22:48Z</dcterms:modified>
</cp:coreProperties>
</file>