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73" r:id="rId4"/>
    <p:sldId id="374" r:id="rId5"/>
    <p:sldId id="369" r:id="rId6"/>
    <p:sldId id="371" r:id="rId7"/>
    <p:sldId id="34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73"/>
            <p14:sldId id="374"/>
            <p14:sldId id="369"/>
            <p14:sldId id="371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Urbanization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growth of cities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Urbanization in the United States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Urbanization around the world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Theoretical perspectives on urbanization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Growth of Cities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135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Gideon Sjoberg: three prerequisites for development of a city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610802" y="2508124"/>
            <a:ext cx="6970396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4575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Natural environment with fresh water and favorable climate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610802" y="3397030"/>
            <a:ext cx="6970396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54784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Advanced technology, which will produce a food surplus to support non-farmers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610802" y="4285976"/>
            <a:ext cx="6970396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3188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Strong organization that ensures social and economic stability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66922" y="517492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Primary influences on cities’ growth today are economic forces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8343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4690"/>
            <a:ext cx="9144001" cy="6106383"/>
            <a:chOff x="-1" y="689377"/>
            <a:chExt cx="9144001" cy="61063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9377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Urbanization in the United States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47335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0919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Was especially rapid during Industrial Revolution; formed new cities and grew many existing ones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1917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Metropolis</a:t>
              </a:r>
              <a:r>
                <a:rPr lang="en-US" sz="2000" dirty="0">
                  <a:solidFill>
                    <a:schemeClr val="bg1"/>
                  </a:solidFill>
                </a:rPr>
                <a:t>: suburbs, exurbs, and metropolitan areas combined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42900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Megalopolis</a:t>
              </a:r>
              <a:r>
                <a:rPr lang="en-US" sz="2000" dirty="0">
                  <a:solidFill>
                    <a:schemeClr val="bg1"/>
                  </a:solidFill>
                </a:rPr>
                <a:t>: multiple metropolises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8027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4688"/>
            <a:ext cx="9144001" cy="6106385"/>
            <a:chOff x="-1" y="689375"/>
            <a:chExt cx="9144001" cy="610638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937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Urbanization around the World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47335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0919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Industrial Revolution created growth worldwide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054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Hunter-gatherer societies </a:t>
              </a:r>
              <a:r>
                <a:rPr lang="en-US" sz="2000" dirty="0">
                  <a:solidFill>
                    <a:schemeClr val="bg1"/>
                  </a:solidFill>
                  <a:sym typeface="Wingdings" panose="05000000000000000000" pitchFamily="2" charset="2"/>
                </a:rPr>
                <a:t>became </a:t>
              </a:r>
              <a:r>
                <a:rPr lang="en-US" sz="2000" dirty="0">
                  <a:solidFill>
                    <a:schemeClr val="bg1"/>
                  </a:solidFill>
                </a:rPr>
                <a:t>post-industrial societies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8945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As cities evolve, the gentrification</a:t>
              </a:r>
              <a:r>
                <a:rPr lang="en-US" sz="2000" b="1" dirty="0">
                  <a:solidFill>
                    <a:schemeClr val="bg1"/>
                  </a:solidFill>
                </a:rPr>
                <a:t> </a:t>
              </a:r>
              <a:r>
                <a:rPr lang="en-US" sz="2000" dirty="0">
                  <a:solidFill>
                    <a:schemeClr val="bg1"/>
                  </a:solidFill>
                </a:rPr>
                <a:t>of less affluent neighborhoods occurs; the poor end up displaced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42689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288"/>
            <a:ext cx="9144001" cy="6099785"/>
            <a:chOff x="-1" y="695975"/>
            <a:chExt cx="9144001" cy="609978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597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Theoretical Perspectives on Urbanization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47335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2" y="241494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1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Conflict theory: change in urban areas due to decisions by leaders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01D35B4-C0CB-48DD-A3BB-B9FB975CB0C5}"/>
              </a:ext>
            </a:extLst>
          </p:cNvPr>
          <p:cNvGrpSpPr/>
          <p:nvPr/>
        </p:nvGrpSpPr>
        <p:grpSpPr>
          <a:xfrm>
            <a:off x="2066922" y="153081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EA9C70F-0F44-4DB3-95F6-81746D75398D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44EB94E-C91B-4BAF-A7FF-6A8CCBD06962}"/>
                </a:ext>
              </a:extLst>
            </p:cNvPr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Patterns are predictable if we understand how people relate to their environment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D7839A-D7CC-4F56-9BAC-48B93EB4FBF0}"/>
              </a:ext>
            </a:extLst>
          </p:cNvPr>
          <p:cNvGrpSpPr/>
          <p:nvPr/>
        </p:nvGrpSpPr>
        <p:grpSpPr>
          <a:xfrm>
            <a:off x="2066922" y="329908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CDA5C11-7D71-40D3-88D5-1B8E44E2C78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219B322-341D-4788-91FE-F7210EA20BBA}"/>
                </a:ext>
              </a:extLst>
            </p:cNvPr>
            <p:cNvSpPr txBox="1"/>
            <p:nvPr/>
          </p:nvSpPr>
          <p:spPr>
            <a:xfrm>
              <a:off x="633041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Feagin and Parker: three factors to control urban growth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7599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1227</TotalTime>
  <Words>189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124</cp:revision>
  <dcterms:created xsi:type="dcterms:W3CDTF">2014-11-06T15:36:04Z</dcterms:created>
  <dcterms:modified xsi:type="dcterms:W3CDTF">2022-06-20T15:33:10Z</dcterms:modified>
</cp:coreProperties>
</file>