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9"/>
  </p:notesMasterIdLst>
  <p:sldIdLst>
    <p:sldId id="293" r:id="rId2"/>
    <p:sldId id="351" r:id="rId3"/>
    <p:sldId id="374" r:id="rId4"/>
    <p:sldId id="369" r:id="rId5"/>
    <p:sldId id="376" r:id="rId6"/>
    <p:sldId id="371" r:id="rId7"/>
    <p:sldId id="34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74"/>
            <p14:sldId id="369"/>
            <p14:sldId id="376"/>
            <p14:sldId id="371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67395" autoAdjust="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45218-C03F-4377-9E7F-8A92FCC32413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CB4E8-2929-49EA-A629-8122045E9B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21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Core nations (post-industrial so, generally, fewer greenhouse gasses and more regulations) vs. semi-peripheral and peripheral nations (want equal chance to grow economy and have increasing emissions)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CB4E8-2929-49EA-A629-8122045E9BE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65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 Environment and Society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Climate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Pollution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Environmental racism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Climate Change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Long-term temperature and climate shifts due to human activity and the release of greenhouse gases into the atmosphere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48139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760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Controversial topic; acknowledgement that it exists but questions about what to do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8027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Pollution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229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What happens when contaminants are introduced into an environment (water, air, land) at levels that are damaging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364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Water: contamination, costs, amount, access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254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208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Soil: erosion, desertification, dredging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2689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Pollution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3" y="342900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1709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Toxic and radioactive waste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08EEDB4-9A17-43F4-9935-4B4FFD110D21}"/>
              </a:ext>
            </a:extLst>
          </p:cNvPr>
          <p:cNvGrpSpPr/>
          <p:nvPr/>
        </p:nvGrpSpPr>
        <p:grpSpPr>
          <a:xfrm>
            <a:off x="2074543" y="1617790"/>
            <a:ext cx="8049198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C43BC9A-E261-4FBE-B754-909CD2FD8FF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DED0C65-DC8E-4FFB-952F-1957B7BA938F}"/>
                </a:ext>
              </a:extLst>
            </p:cNvPr>
            <p:cNvSpPr txBox="1"/>
            <p:nvPr/>
          </p:nvSpPr>
          <p:spPr>
            <a:xfrm>
              <a:off x="632866" y="1946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Garbage: creation, control (landfill and incineration), e-waste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C3060D6-8CC7-4716-82F2-F26F9C24A664}"/>
              </a:ext>
            </a:extLst>
          </p:cNvPr>
          <p:cNvGrpSpPr/>
          <p:nvPr/>
        </p:nvGrpSpPr>
        <p:grpSpPr>
          <a:xfrm>
            <a:off x="2070065" y="251869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B766206-CA7F-47E3-A8DC-AC3F57A52EA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F2A758D0-7AE5-4D16-BD8A-DB3D9EC8AB44}"/>
                </a:ext>
              </a:extLst>
            </p:cNvPr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Air: varying quality, smog, human health, crop quality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9652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3319"/>
            <a:ext cx="9144001" cy="6097754"/>
            <a:chOff x="-1" y="698006"/>
            <a:chExt cx="9144001" cy="609775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800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Environmental Racism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1550908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95937"/>
              <a:ext cx="7807571" cy="68858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way neighborhoods populated primarily by racial/ethnic minorities and those with low socioeconomic status are burdened with a disproportionate number of hazards, sources of environmental pollution, and foul odors that lower the quality of life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29015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Global issue; effects of environmental racism on Black Americans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2" y="421112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Those with enough resources can keep unwanted harm and development from </a:t>
              </a:r>
              <a:r>
                <a:rPr lang="en-US" sz="2000">
                  <a:solidFill>
                    <a:schemeClr val="bg1"/>
                  </a:solidFill>
                </a:rPr>
                <a:t>their communities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7599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1294</TotalTime>
  <Words>222</Words>
  <Application>Microsoft Office PowerPoint</Application>
  <PresentationFormat>Widescreen</PresentationFormat>
  <Paragraphs>29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132</cp:revision>
  <dcterms:created xsi:type="dcterms:W3CDTF">2014-11-06T15:36:04Z</dcterms:created>
  <dcterms:modified xsi:type="dcterms:W3CDTF">2022-06-20T15:38:50Z</dcterms:modified>
</cp:coreProperties>
</file>