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notesMasterIdLst>
    <p:notesMasterId r:id="rId8"/>
  </p:notesMasterIdLst>
  <p:sldIdLst>
    <p:sldId id="293" r:id="rId2"/>
    <p:sldId id="351" r:id="rId3"/>
    <p:sldId id="352" r:id="rId4"/>
    <p:sldId id="355" r:id="rId5"/>
    <p:sldId id="353" r:id="rId6"/>
    <p:sldId id="34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itle Slide" id="{C20EFC2B-9051-4829-A227-F214F56605EE}">
          <p14:sldIdLst>
            <p14:sldId id="293"/>
          </p14:sldIdLst>
        </p14:section>
        <p14:section name="Basic Template" id="{7905D23A-0D7F-465E-9A2A-8136E59C1D3A}">
          <p14:sldIdLst>
            <p14:sldId id="351"/>
          </p14:sldIdLst>
        </p14:section>
        <p14:section name="Bullet Lists" id="{75E99226-54C6-4B40-9F9B-803C5E10A6BA}">
          <p14:sldIdLst>
            <p14:sldId id="352"/>
            <p14:sldId id="355"/>
            <p14:sldId id="353"/>
          </p14:sldIdLst>
        </p14:section>
        <p14:section name="Final Screen" id="{941AB549-D318-4A60-B111-F18247015FD3}">
          <p14:sldIdLst>
            <p14:sldId id="34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86546"/>
    <a:srgbClr val="627981"/>
    <a:srgbClr val="C7D4CB"/>
    <a:srgbClr val="314C57"/>
    <a:srgbClr val="F3EDE7"/>
    <a:srgbClr val="CCA49C"/>
    <a:srgbClr val="F2E2D2"/>
    <a:srgbClr val="318295"/>
    <a:srgbClr val="5A7E83"/>
    <a:srgbClr val="8856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69" autoAdjust="0"/>
    <p:restoredTop sz="82696" autoAdjust="0"/>
  </p:normalViewPr>
  <p:slideViewPr>
    <p:cSldViewPr snapToGrid="0">
      <p:cViewPr varScale="1">
        <p:scale>
          <a:sx n="111" d="100"/>
          <a:sy n="111" d="100"/>
        </p:scale>
        <p:origin x="528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49367D-2600-4C64-90EF-48A6F0216612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7D2910-296E-4FE1-BF2A-3FEB2FD490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0793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Technology is the application of science to solve problems in daily life.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/>
              <a:t>convenience, globalization, impact other social forces; digital divide; availability expectations, electronic aggression (cyber bullying)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7D2910-296E-4FE1-BF2A-3FEB2FD4907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5131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Technology is the application of science to solve problems in daily life.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/>
              <a:t>convenience, globalization, impact other social forces; digital divide; availability expectations, electronic aggression (cyber bullying)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7D2910-296E-4FE1-BF2A-3FEB2FD4907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1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843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086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828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184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599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384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270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648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824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337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161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198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618119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latin typeface="Century Gothic" panose="020B0502020202020204" pitchFamily="34" charset="0"/>
              </a:rPr>
              <a:t>Social Change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4"/>
            <a:ext cx="9144001" cy="6090579"/>
            <a:chOff x="-1" y="705181"/>
            <a:chExt cx="9144001" cy="6090579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81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Lesson Goals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48659" y="1621221"/>
            <a:ext cx="86946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Causes of social change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Modernization</a:t>
            </a:r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9457"/>
            <a:ext cx="9144001" cy="6081616"/>
            <a:chOff x="-1" y="714144"/>
            <a:chExt cx="9144001" cy="6081616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14144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Causes of Social Change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4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Technology: driving force of globalization and societal change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50812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3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Digital divide</a:t>
              </a:r>
              <a:r>
                <a:rPr lang="en-US" sz="2000" dirty="0">
                  <a:solidFill>
                    <a:schemeClr val="bg1"/>
                  </a:solidFill>
                </a:rPr>
                <a:t>: gap between the technological haves and have nots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3397030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3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Pros and cons of technology, both locally and globally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2066922" y="4285976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8" name="Rectangle 27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33043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Electronic aggression: cyberbullying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654511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9457"/>
            <a:ext cx="9144001" cy="6081616"/>
            <a:chOff x="-1" y="714144"/>
            <a:chExt cx="9144001" cy="6081616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14144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Causes of Social Change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4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Social institutions: impact to one results in an impact to all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248117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2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Population: changes in population composition at every level of society</a:t>
              </a:r>
              <a:r>
                <a:rPr lang="en-US" sz="2000" b="1" dirty="0">
                  <a:solidFill>
                    <a:schemeClr val="bg1"/>
                  </a:solidFill>
                </a:rPr>
                <a:t> 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2066922" y="334557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8" name="Rectangle 27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33045" y="1780481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Environment: relationship with it can have positive or devastating effects, especially to health and well-being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406276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71529"/>
            <a:ext cx="9144001" cy="6099544"/>
            <a:chOff x="-1" y="696216"/>
            <a:chExt cx="9144001" cy="6099544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96216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Modernization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3" y="1616770"/>
            <a:ext cx="8058154" cy="1047233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4" y="1743607"/>
              <a:ext cx="7807571" cy="78260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The processes that increase the amount of specialization and differentiation of structure in societies, resulting in the move from an undeveloped society to a developed, technologically driven society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3" y="2764245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5" y="1940761"/>
              <a:ext cx="7927373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A society’s level of modernity is judged by the sophistication of technology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3" y="367142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13070" y="1940173"/>
              <a:ext cx="7807570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Ethnocentric bias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2066923" y="4578599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8" name="Rectangle 27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33044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Modernization has positive and negative consequences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166673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1168</TotalTime>
  <Words>224</Words>
  <Application>Microsoft Office PowerPoint</Application>
  <PresentationFormat>Widescreen</PresentationFormat>
  <Paragraphs>30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Sara Juber</cp:lastModifiedBy>
  <cp:revision>124</cp:revision>
  <dcterms:created xsi:type="dcterms:W3CDTF">2014-11-06T15:36:04Z</dcterms:created>
  <dcterms:modified xsi:type="dcterms:W3CDTF">2022-06-20T15:52:02Z</dcterms:modified>
</cp:coreProperties>
</file>