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56" r:id="rId6"/>
    <p:sldId id="357" r:id="rId7"/>
    <p:sldId id="34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74310-086E-4419-8632-79D4482E5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A65A9-55F2-4807-8F8C-17DA2A583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88CA9-FA27-48AF-9764-2A6C93A4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D746E-1843-478A-B5D4-627A2CAF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A5279-C075-42A2-A59B-9CBE4057D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0480A-33D0-40BA-B5BF-F62D007C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5FD1E-4298-40FE-A229-999B825F6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F85D8-11D9-4510-B76C-A83E39F8A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03443-7E0D-4441-86E0-0E21944E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BA075-23D6-4A8C-828B-071803C80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4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A0F524-A468-49BE-8AAB-C33235C85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29E357-8FC6-497F-9420-700369028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74726-2E3A-4BD9-B35F-0B1C99C7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5D221-5B46-4D80-ADA8-7AB5941BB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41993-A879-4560-B7EA-A666F692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78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97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40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17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95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44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336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6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E6513-65A4-4001-B915-9B346002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9ECE4-7A22-4CA5-ACF9-B1A2A89B0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884A4-B135-4094-BF50-68EAABE4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42BB3-90C7-4B5F-A0C0-1C084930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37AB7-9C5A-4180-A542-891A4F9F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93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90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49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5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F224C-6695-4596-97CD-4EA55DF73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14EE1-2EE4-48FD-843A-76A321A6E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E68C7-FEA0-4466-8CB8-A84CB40B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5AC7B-14EF-4673-8F0F-D6F7A531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291DC-2575-4938-943D-1A9121471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9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D857F-711B-467B-83D9-107965C6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02077-5D92-43F4-9383-E9A64AD11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F37C6-4E5B-4F04-A32E-04B7A1D31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A4348-5AD8-4C2F-BB63-787762C4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AAB52-2E80-483F-9EB2-60766098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88376-8971-4F40-8701-552A29C85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7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A4B61-789F-4BDA-AB5D-A16E946E0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4955B-2810-4B51-A636-0AAB8D731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AF25D-B24F-4BE1-93C1-DB7BBF364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244723-0307-4D7B-B333-2AD7F26B1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DBC7C-04CC-4DE6-9BA9-14304077F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913A8A-3AB7-41D0-9FC6-246B0D3C0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66C95-A848-438C-AE8E-E7B16E630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B9B17B-6D0C-4F4E-B36F-FA1FFD2DE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FA863-9112-486D-B5B0-927D23F6F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D730A-4632-4D99-BF2B-C0E7E263E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D34FC8-0D95-4257-A866-A36EB6D7A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58CDA-239A-471F-B6CB-43EF5E85C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1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F03A4B-D07C-4202-9761-488D0D3E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5290D-F3B3-4037-965E-6BE9B2D2D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3C4AB-7520-47B6-A9D3-203230F6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8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2CC2-8D8C-4C6D-8185-13850B58D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FD4A5-4A6A-4A4E-8894-143CA2DA7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DE35F-5CC8-4863-8098-D5172CD7C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59140-2098-4EF2-8B30-CED4E633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E45B0-9BD7-466C-8EAA-1EC3CB03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25298-7071-4904-A443-F7FC30E0C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3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33C9-0D85-4E40-86ED-BB55D7EED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914811-85DB-4559-8593-EE653676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85A0D-0AB5-4340-AEDC-6C7099FFF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BD396-8D81-48B3-B477-15B71F49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82C6D-613D-40E6-9716-8F6DB86A5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CCEF2E-AB49-4971-A189-7624CCA5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1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C7402F-7E89-4B0E-9379-51F89156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F4094-F561-4A1A-9EDF-8DAAB8BE9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7C3B2-A1F9-44D9-B769-F1FD7492C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3D777-D982-46C9-93D6-E0839523746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AD75B-6038-48EB-A37B-B1F34C21E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796B7-6EBB-476A-A2E1-2C8C55344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DAC71-373C-44B9-A501-46FA55ADF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9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1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2684" y="2618119"/>
            <a:ext cx="10146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Why Socialization Matters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7"/>
            <a:ext cx="869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Nature versus nurture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Why Socialization Matters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1066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Ensures a society’s survival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2009968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Allows people to learn </a:t>
              </a:r>
              <a:r>
                <a:rPr lang="en-US" sz="2000" b="1" dirty="0"/>
                <a:t>culture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Connects individuals and </a:t>
              </a:r>
              <a:r>
                <a:rPr lang="en-US" sz="2000" b="1" dirty="0"/>
                <a:t>societies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Nature versus Nurture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vs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1071"/>
              <a:ext cx="3325552" cy="200314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/>
                <a:t>Nurture:</a:t>
              </a:r>
              <a:br>
                <a:rPr lang="en-US" sz="3200" b="1" dirty="0"/>
              </a:br>
              <a:r>
                <a:rPr lang="en-US" sz="3200" dirty="0"/>
                <a:t>caring relationships make us who we are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61071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b="1" dirty="0"/>
                <a:t>Nature:</a:t>
              </a:r>
              <a:br>
                <a:rPr lang="en-US" sz="3200" b="1" dirty="0"/>
              </a:br>
              <a:r>
                <a:rPr lang="en-US" sz="3200" dirty="0"/>
                <a:t>genetics make us who we are</a:t>
              </a:r>
              <a:endParaRPr lang="en-US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80492"/>
            <a:ext cx="9144002" cy="6090581"/>
            <a:chOff x="-2" y="705179"/>
            <a:chExt cx="9144002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3" y="411066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Symbolic interactionism: </a:t>
              </a:r>
              <a:r>
                <a:rPr lang="en-US" sz="2000" dirty="0"/>
                <a:t>communications and symbols help us to send messages about social norms and roles</a:t>
              </a:r>
              <a:endParaRPr lang="en-US" sz="20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3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214" y="189612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Conflict theory: </a:t>
              </a:r>
              <a:r>
                <a:rPr lang="en-US" sz="2000" dirty="0"/>
                <a:t>socialization passes assumptions and biases from one generation to the next and, thus, perpetuates inequality</a:t>
              </a:r>
              <a:endParaRPr lang="en-US" sz="2000" b="1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3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Structural functionalism: </a:t>
              </a:r>
              <a:r>
                <a:rPr lang="en-US" sz="2000" dirty="0"/>
                <a:t>society needs socialization because without it, culture would die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5553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2</cp:revision>
  <dcterms:created xsi:type="dcterms:W3CDTF">2022-03-08T03:38:33Z</dcterms:created>
  <dcterms:modified xsi:type="dcterms:W3CDTF">2022-03-09T20:02:42Z</dcterms:modified>
</cp:coreProperties>
</file>