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93" r:id="rId3"/>
    <p:sldId id="351" r:id="rId4"/>
    <p:sldId id="366" r:id="rId5"/>
    <p:sldId id="348" r:id="rId6"/>
    <p:sldId id="356" r:id="rId7"/>
    <p:sldId id="368" r:id="rId8"/>
    <p:sldId id="369" r:id="rId9"/>
    <p:sldId id="35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07" d="100"/>
          <a:sy n="107" d="100"/>
        </p:scale>
        <p:origin x="67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4E0EE-6C7A-4045-B7B7-D74AFBB5995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CB858DD-80E8-43CF-A51F-A7971B8882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4C4EFD6-AAED-4984-9DB1-EE384BFB724A}"/>
              </a:ext>
            </a:extLst>
          </p:cNvPr>
          <p:cNvSpPr>
            <a:spLocks noGrp="1"/>
          </p:cNvSpPr>
          <p:nvPr>
            <p:ph type="dt" sz="half" idx="10"/>
          </p:nvPr>
        </p:nvSpPr>
        <p:spPr/>
        <p:txBody>
          <a:bodyPr/>
          <a:lstStyle/>
          <a:p>
            <a:fld id="{183CC6D1-6CE5-4B71-85D9-D23994F16EFD}" type="datetimeFigureOut">
              <a:rPr lang="en-US" smtClean="0"/>
              <a:t>3/11/2022</a:t>
            </a:fld>
            <a:endParaRPr lang="en-US"/>
          </a:p>
        </p:txBody>
      </p:sp>
      <p:sp>
        <p:nvSpPr>
          <p:cNvPr id="5" name="Footer Placeholder 4">
            <a:extLst>
              <a:ext uri="{FF2B5EF4-FFF2-40B4-BE49-F238E27FC236}">
                <a16:creationId xmlns:a16="http://schemas.microsoft.com/office/drawing/2014/main" id="{3B7EA619-EC4F-472C-BC95-2C71D906DE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02DE69-D0EE-404D-8E15-4F4B18546063}"/>
              </a:ext>
            </a:extLst>
          </p:cNvPr>
          <p:cNvSpPr>
            <a:spLocks noGrp="1"/>
          </p:cNvSpPr>
          <p:nvPr>
            <p:ph type="sldNum" sz="quarter" idx="12"/>
          </p:nvPr>
        </p:nvSpPr>
        <p:spPr/>
        <p:txBody>
          <a:bodyPr/>
          <a:lstStyle/>
          <a:p>
            <a:fld id="{A15B4D66-4C2B-4759-8777-06B5BE6C5CA0}" type="slidenum">
              <a:rPr lang="en-US" smtClean="0"/>
              <a:t>‹#›</a:t>
            </a:fld>
            <a:endParaRPr lang="en-US"/>
          </a:p>
        </p:txBody>
      </p:sp>
    </p:spTree>
    <p:extLst>
      <p:ext uri="{BB962C8B-B14F-4D97-AF65-F5344CB8AC3E}">
        <p14:creationId xmlns:p14="http://schemas.microsoft.com/office/powerpoint/2010/main" val="2454828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CC708-E35D-47A1-8083-748A13EDD79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3B8BAB8-79B2-4E93-92FC-1751F553DF0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8B7D39-0CBC-42BD-88A8-598A3F225B94}"/>
              </a:ext>
            </a:extLst>
          </p:cNvPr>
          <p:cNvSpPr>
            <a:spLocks noGrp="1"/>
          </p:cNvSpPr>
          <p:nvPr>
            <p:ph type="dt" sz="half" idx="10"/>
          </p:nvPr>
        </p:nvSpPr>
        <p:spPr/>
        <p:txBody>
          <a:bodyPr/>
          <a:lstStyle/>
          <a:p>
            <a:fld id="{183CC6D1-6CE5-4B71-85D9-D23994F16EFD}" type="datetimeFigureOut">
              <a:rPr lang="en-US" smtClean="0"/>
              <a:t>3/11/2022</a:t>
            </a:fld>
            <a:endParaRPr lang="en-US"/>
          </a:p>
        </p:txBody>
      </p:sp>
      <p:sp>
        <p:nvSpPr>
          <p:cNvPr id="5" name="Footer Placeholder 4">
            <a:extLst>
              <a:ext uri="{FF2B5EF4-FFF2-40B4-BE49-F238E27FC236}">
                <a16:creationId xmlns:a16="http://schemas.microsoft.com/office/drawing/2014/main" id="{F9B5A06C-A0D8-436D-803B-5E4FFE8614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DA3F01-4E4F-4900-AD97-3D43B30304CA}"/>
              </a:ext>
            </a:extLst>
          </p:cNvPr>
          <p:cNvSpPr>
            <a:spLocks noGrp="1"/>
          </p:cNvSpPr>
          <p:nvPr>
            <p:ph type="sldNum" sz="quarter" idx="12"/>
          </p:nvPr>
        </p:nvSpPr>
        <p:spPr/>
        <p:txBody>
          <a:bodyPr/>
          <a:lstStyle/>
          <a:p>
            <a:fld id="{A15B4D66-4C2B-4759-8777-06B5BE6C5CA0}" type="slidenum">
              <a:rPr lang="en-US" smtClean="0"/>
              <a:t>‹#›</a:t>
            </a:fld>
            <a:endParaRPr lang="en-US"/>
          </a:p>
        </p:txBody>
      </p:sp>
    </p:spTree>
    <p:extLst>
      <p:ext uri="{BB962C8B-B14F-4D97-AF65-F5344CB8AC3E}">
        <p14:creationId xmlns:p14="http://schemas.microsoft.com/office/powerpoint/2010/main" val="1925907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234FD6-BF23-4951-BAEA-E0517F8C61D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CCDD642-553D-4D2D-A9DC-B89D84DD96F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417B70-C164-4069-9ED6-8E049C810565}"/>
              </a:ext>
            </a:extLst>
          </p:cNvPr>
          <p:cNvSpPr>
            <a:spLocks noGrp="1"/>
          </p:cNvSpPr>
          <p:nvPr>
            <p:ph type="dt" sz="half" idx="10"/>
          </p:nvPr>
        </p:nvSpPr>
        <p:spPr/>
        <p:txBody>
          <a:bodyPr/>
          <a:lstStyle/>
          <a:p>
            <a:fld id="{183CC6D1-6CE5-4B71-85D9-D23994F16EFD}" type="datetimeFigureOut">
              <a:rPr lang="en-US" smtClean="0"/>
              <a:t>3/11/2022</a:t>
            </a:fld>
            <a:endParaRPr lang="en-US"/>
          </a:p>
        </p:txBody>
      </p:sp>
      <p:sp>
        <p:nvSpPr>
          <p:cNvPr id="5" name="Footer Placeholder 4">
            <a:extLst>
              <a:ext uri="{FF2B5EF4-FFF2-40B4-BE49-F238E27FC236}">
                <a16:creationId xmlns:a16="http://schemas.microsoft.com/office/drawing/2014/main" id="{9B3BC3D0-26A4-4FFD-A259-1656F37472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174F85-A3F8-4086-9797-C9F7DA4C848E}"/>
              </a:ext>
            </a:extLst>
          </p:cNvPr>
          <p:cNvSpPr>
            <a:spLocks noGrp="1"/>
          </p:cNvSpPr>
          <p:nvPr>
            <p:ph type="sldNum" sz="quarter" idx="12"/>
          </p:nvPr>
        </p:nvSpPr>
        <p:spPr/>
        <p:txBody>
          <a:bodyPr/>
          <a:lstStyle/>
          <a:p>
            <a:fld id="{A15B4D66-4C2B-4759-8777-06B5BE6C5CA0}" type="slidenum">
              <a:rPr lang="en-US" smtClean="0"/>
              <a:t>‹#›</a:t>
            </a:fld>
            <a:endParaRPr lang="en-US"/>
          </a:p>
        </p:txBody>
      </p:sp>
    </p:spTree>
    <p:extLst>
      <p:ext uri="{BB962C8B-B14F-4D97-AF65-F5344CB8AC3E}">
        <p14:creationId xmlns:p14="http://schemas.microsoft.com/office/powerpoint/2010/main" val="40067803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6822767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1468101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3/11/2022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3005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3/11/2022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067391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3/11/2022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836361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3/11/2022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549823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3/11/2022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413265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3/11/2022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98481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2FFDF-5A6B-4106-B023-6EF2630F58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BF8FE6-17DB-4767-9B2E-B280A8ED5AE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8892CB-0F5C-4002-BA1B-6CE8CDCE26BF}"/>
              </a:ext>
            </a:extLst>
          </p:cNvPr>
          <p:cNvSpPr>
            <a:spLocks noGrp="1"/>
          </p:cNvSpPr>
          <p:nvPr>
            <p:ph type="dt" sz="half" idx="10"/>
          </p:nvPr>
        </p:nvSpPr>
        <p:spPr/>
        <p:txBody>
          <a:bodyPr/>
          <a:lstStyle/>
          <a:p>
            <a:fld id="{183CC6D1-6CE5-4B71-85D9-D23994F16EFD}" type="datetimeFigureOut">
              <a:rPr lang="en-US" smtClean="0"/>
              <a:t>3/11/2022</a:t>
            </a:fld>
            <a:endParaRPr lang="en-US"/>
          </a:p>
        </p:txBody>
      </p:sp>
      <p:sp>
        <p:nvSpPr>
          <p:cNvPr id="5" name="Footer Placeholder 4">
            <a:extLst>
              <a:ext uri="{FF2B5EF4-FFF2-40B4-BE49-F238E27FC236}">
                <a16:creationId xmlns:a16="http://schemas.microsoft.com/office/drawing/2014/main" id="{CA437B2B-93F4-4BC8-935F-9EEBBA3337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74EFD7-4542-4B46-9464-C0BB3BAEF458}"/>
              </a:ext>
            </a:extLst>
          </p:cNvPr>
          <p:cNvSpPr>
            <a:spLocks noGrp="1"/>
          </p:cNvSpPr>
          <p:nvPr>
            <p:ph type="sldNum" sz="quarter" idx="12"/>
          </p:nvPr>
        </p:nvSpPr>
        <p:spPr/>
        <p:txBody>
          <a:bodyPr/>
          <a:lstStyle/>
          <a:p>
            <a:fld id="{A15B4D66-4C2B-4759-8777-06B5BE6C5CA0}" type="slidenum">
              <a:rPr lang="en-US" smtClean="0"/>
              <a:t>‹#›</a:t>
            </a:fld>
            <a:endParaRPr lang="en-US"/>
          </a:p>
        </p:txBody>
      </p:sp>
    </p:spTree>
    <p:extLst>
      <p:ext uri="{BB962C8B-B14F-4D97-AF65-F5344CB8AC3E}">
        <p14:creationId xmlns:p14="http://schemas.microsoft.com/office/powerpoint/2010/main" val="10947066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3/11/2022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904999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901760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27197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17BD1-1CA3-44CC-BAC6-15F7A91A2DD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022B75-DF12-46F5-8B6E-4C07A7EE49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3F12235-B35F-4448-991D-606CB323E0AA}"/>
              </a:ext>
            </a:extLst>
          </p:cNvPr>
          <p:cNvSpPr>
            <a:spLocks noGrp="1"/>
          </p:cNvSpPr>
          <p:nvPr>
            <p:ph type="dt" sz="half" idx="10"/>
          </p:nvPr>
        </p:nvSpPr>
        <p:spPr/>
        <p:txBody>
          <a:bodyPr/>
          <a:lstStyle/>
          <a:p>
            <a:fld id="{183CC6D1-6CE5-4B71-85D9-D23994F16EFD}" type="datetimeFigureOut">
              <a:rPr lang="en-US" smtClean="0"/>
              <a:t>3/11/2022</a:t>
            </a:fld>
            <a:endParaRPr lang="en-US"/>
          </a:p>
        </p:txBody>
      </p:sp>
      <p:sp>
        <p:nvSpPr>
          <p:cNvPr id="5" name="Footer Placeholder 4">
            <a:extLst>
              <a:ext uri="{FF2B5EF4-FFF2-40B4-BE49-F238E27FC236}">
                <a16:creationId xmlns:a16="http://schemas.microsoft.com/office/drawing/2014/main" id="{6EE82F63-A289-4F3C-8C82-7B55B6A660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226B72-ED56-4E2B-B933-524648E25544}"/>
              </a:ext>
            </a:extLst>
          </p:cNvPr>
          <p:cNvSpPr>
            <a:spLocks noGrp="1"/>
          </p:cNvSpPr>
          <p:nvPr>
            <p:ph type="sldNum" sz="quarter" idx="12"/>
          </p:nvPr>
        </p:nvSpPr>
        <p:spPr/>
        <p:txBody>
          <a:bodyPr/>
          <a:lstStyle/>
          <a:p>
            <a:fld id="{A15B4D66-4C2B-4759-8777-06B5BE6C5CA0}" type="slidenum">
              <a:rPr lang="en-US" smtClean="0"/>
              <a:t>‹#›</a:t>
            </a:fld>
            <a:endParaRPr lang="en-US"/>
          </a:p>
        </p:txBody>
      </p:sp>
    </p:spTree>
    <p:extLst>
      <p:ext uri="{BB962C8B-B14F-4D97-AF65-F5344CB8AC3E}">
        <p14:creationId xmlns:p14="http://schemas.microsoft.com/office/powerpoint/2010/main" val="3548347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A61B8-EFDC-473D-B946-3354976F78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569575-B274-4D1C-A5B8-D52B16AA16C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6A11334-68C8-4161-A80B-C5F48DC4296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B57D86-25C8-4F22-9149-816354BC4700}"/>
              </a:ext>
            </a:extLst>
          </p:cNvPr>
          <p:cNvSpPr>
            <a:spLocks noGrp="1"/>
          </p:cNvSpPr>
          <p:nvPr>
            <p:ph type="dt" sz="half" idx="10"/>
          </p:nvPr>
        </p:nvSpPr>
        <p:spPr/>
        <p:txBody>
          <a:bodyPr/>
          <a:lstStyle/>
          <a:p>
            <a:fld id="{183CC6D1-6CE5-4B71-85D9-D23994F16EFD}" type="datetimeFigureOut">
              <a:rPr lang="en-US" smtClean="0"/>
              <a:t>3/11/2022</a:t>
            </a:fld>
            <a:endParaRPr lang="en-US"/>
          </a:p>
        </p:txBody>
      </p:sp>
      <p:sp>
        <p:nvSpPr>
          <p:cNvPr id="6" name="Footer Placeholder 5">
            <a:extLst>
              <a:ext uri="{FF2B5EF4-FFF2-40B4-BE49-F238E27FC236}">
                <a16:creationId xmlns:a16="http://schemas.microsoft.com/office/drawing/2014/main" id="{BCF3FC2B-CF7F-44EE-B04A-C2AE5D4920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5D361C-780D-497B-B94C-9B8022A5F276}"/>
              </a:ext>
            </a:extLst>
          </p:cNvPr>
          <p:cNvSpPr>
            <a:spLocks noGrp="1"/>
          </p:cNvSpPr>
          <p:nvPr>
            <p:ph type="sldNum" sz="quarter" idx="12"/>
          </p:nvPr>
        </p:nvSpPr>
        <p:spPr/>
        <p:txBody>
          <a:bodyPr/>
          <a:lstStyle/>
          <a:p>
            <a:fld id="{A15B4D66-4C2B-4759-8777-06B5BE6C5CA0}" type="slidenum">
              <a:rPr lang="en-US" smtClean="0"/>
              <a:t>‹#›</a:t>
            </a:fld>
            <a:endParaRPr lang="en-US"/>
          </a:p>
        </p:txBody>
      </p:sp>
    </p:spTree>
    <p:extLst>
      <p:ext uri="{BB962C8B-B14F-4D97-AF65-F5344CB8AC3E}">
        <p14:creationId xmlns:p14="http://schemas.microsoft.com/office/powerpoint/2010/main" val="1652034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72E63-7CCB-4C50-89F5-B303A4DCFAD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9FEF94C-5842-4D56-A080-43D3F61176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B86209-3F12-4950-A30C-5C244952495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687344-3F26-432B-9D26-325994E235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2E16E5-A8EB-438F-8C00-762A6F94B26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5FCCF40-FD8E-4ED0-9A1E-CFC292339F86}"/>
              </a:ext>
            </a:extLst>
          </p:cNvPr>
          <p:cNvSpPr>
            <a:spLocks noGrp="1"/>
          </p:cNvSpPr>
          <p:nvPr>
            <p:ph type="dt" sz="half" idx="10"/>
          </p:nvPr>
        </p:nvSpPr>
        <p:spPr/>
        <p:txBody>
          <a:bodyPr/>
          <a:lstStyle/>
          <a:p>
            <a:fld id="{183CC6D1-6CE5-4B71-85D9-D23994F16EFD}" type="datetimeFigureOut">
              <a:rPr lang="en-US" smtClean="0"/>
              <a:t>3/11/2022</a:t>
            </a:fld>
            <a:endParaRPr lang="en-US"/>
          </a:p>
        </p:txBody>
      </p:sp>
      <p:sp>
        <p:nvSpPr>
          <p:cNvPr id="8" name="Footer Placeholder 7">
            <a:extLst>
              <a:ext uri="{FF2B5EF4-FFF2-40B4-BE49-F238E27FC236}">
                <a16:creationId xmlns:a16="http://schemas.microsoft.com/office/drawing/2014/main" id="{18F80C0C-D871-4CDE-9519-00B87E848F8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4957929-C6A6-4D39-957C-B63EC488AAF5}"/>
              </a:ext>
            </a:extLst>
          </p:cNvPr>
          <p:cNvSpPr>
            <a:spLocks noGrp="1"/>
          </p:cNvSpPr>
          <p:nvPr>
            <p:ph type="sldNum" sz="quarter" idx="12"/>
          </p:nvPr>
        </p:nvSpPr>
        <p:spPr/>
        <p:txBody>
          <a:bodyPr/>
          <a:lstStyle/>
          <a:p>
            <a:fld id="{A15B4D66-4C2B-4759-8777-06B5BE6C5CA0}" type="slidenum">
              <a:rPr lang="en-US" smtClean="0"/>
              <a:t>‹#›</a:t>
            </a:fld>
            <a:endParaRPr lang="en-US"/>
          </a:p>
        </p:txBody>
      </p:sp>
    </p:spTree>
    <p:extLst>
      <p:ext uri="{BB962C8B-B14F-4D97-AF65-F5344CB8AC3E}">
        <p14:creationId xmlns:p14="http://schemas.microsoft.com/office/powerpoint/2010/main" val="1120585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FBA04-8DEE-413B-9A22-E7E2A46288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29AB9C4-D337-40AD-A0D1-6196801084A7}"/>
              </a:ext>
            </a:extLst>
          </p:cNvPr>
          <p:cNvSpPr>
            <a:spLocks noGrp="1"/>
          </p:cNvSpPr>
          <p:nvPr>
            <p:ph type="dt" sz="half" idx="10"/>
          </p:nvPr>
        </p:nvSpPr>
        <p:spPr/>
        <p:txBody>
          <a:bodyPr/>
          <a:lstStyle/>
          <a:p>
            <a:fld id="{183CC6D1-6CE5-4B71-85D9-D23994F16EFD}" type="datetimeFigureOut">
              <a:rPr lang="en-US" smtClean="0"/>
              <a:t>3/11/2022</a:t>
            </a:fld>
            <a:endParaRPr lang="en-US"/>
          </a:p>
        </p:txBody>
      </p:sp>
      <p:sp>
        <p:nvSpPr>
          <p:cNvPr id="4" name="Footer Placeholder 3">
            <a:extLst>
              <a:ext uri="{FF2B5EF4-FFF2-40B4-BE49-F238E27FC236}">
                <a16:creationId xmlns:a16="http://schemas.microsoft.com/office/drawing/2014/main" id="{826629DC-3AE8-41B0-8130-7198CA8A3CE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B0C299-9A2D-4550-A77F-82E008BB556D}"/>
              </a:ext>
            </a:extLst>
          </p:cNvPr>
          <p:cNvSpPr>
            <a:spLocks noGrp="1"/>
          </p:cNvSpPr>
          <p:nvPr>
            <p:ph type="sldNum" sz="quarter" idx="12"/>
          </p:nvPr>
        </p:nvSpPr>
        <p:spPr/>
        <p:txBody>
          <a:bodyPr/>
          <a:lstStyle/>
          <a:p>
            <a:fld id="{A15B4D66-4C2B-4759-8777-06B5BE6C5CA0}" type="slidenum">
              <a:rPr lang="en-US" smtClean="0"/>
              <a:t>‹#›</a:t>
            </a:fld>
            <a:endParaRPr lang="en-US"/>
          </a:p>
        </p:txBody>
      </p:sp>
    </p:spTree>
    <p:extLst>
      <p:ext uri="{BB962C8B-B14F-4D97-AF65-F5344CB8AC3E}">
        <p14:creationId xmlns:p14="http://schemas.microsoft.com/office/powerpoint/2010/main" val="1960559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CCD4E-D416-47EC-ABCB-3D0F55518AA8}"/>
              </a:ext>
            </a:extLst>
          </p:cNvPr>
          <p:cNvSpPr>
            <a:spLocks noGrp="1"/>
          </p:cNvSpPr>
          <p:nvPr>
            <p:ph type="dt" sz="half" idx="10"/>
          </p:nvPr>
        </p:nvSpPr>
        <p:spPr/>
        <p:txBody>
          <a:bodyPr/>
          <a:lstStyle/>
          <a:p>
            <a:fld id="{183CC6D1-6CE5-4B71-85D9-D23994F16EFD}" type="datetimeFigureOut">
              <a:rPr lang="en-US" smtClean="0"/>
              <a:t>3/11/2022</a:t>
            </a:fld>
            <a:endParaRPr lang="en-US"/>
          </a:p>
        </p:txBody>
      </p:sp>
      <p:sp>
        <p:nvSpPr>
          <p:cNvPr id="3" name="Footer Placeholder 2">
            <a:extLst>
              <a:ext uri="{FF2B5EF4-FFF2-40B4-BE49-F238E27FC236}">
                <a16:creationId xmlns:a16="http://schemas.microsoft.com/office/drawing/2014/main" id="{3D06EEFB-8969-4483-A5DE-37F2D08F2B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3FF6EBF-2E94-474D-A169-F82E3140980D}"/>
              </a:ext>
            </a:extLst>
          </p:cNvPr>
          <p:cNvSpPr>
            <a:spLocks noGrp="1"/>
          </p:cNvSpPr>
          <p:nvPr>
            <p:ph type="sldNum" sz="quarter" idx="12"/>
          </p:nvPr>
        </p:nvSpPr>
        <p:spPr/>
        <p:txBody>
          <a:bodyPr/>
          <a:lstStyle/>
          <a:p>
            <a:fld id="{A15B4D66-4C2B-4759-8777-06B5BE6C5CA0}" type="slidenum">
              <a:rPr lang="en-US" smtClean="0"/>
              <a:t>‹#›</a:t>
            </a:fld>
            <a:endParaRPr lang="en-US"/>
          </a:p>
        </p:txBody>
      </p:sp>
    </p:spTree>
    <p:extLst>
      <p:ext uri="{BB962C8B-B14F-4D97-AF65-F5344CB8AC3E}">
        <p14:creationId xmlns:p14="http://schemas.microsoft.com/office/powerpoint/2010/main" val="4289457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F913A-9C02-4B52-9673-24E46CD88C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4204B91-BFCC-4200-9707-EE714765AA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7FDDDF1-0C3D-47E4-9F9C-8ABF1CA863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0CD0D6-5BE2-40DF-B4D2-8D760B0AE0ED}"/>
              </a:ext>
            </a:extLst>
          </p:cNvPr>
          <p:cNvSpPr>
            <a:spLocks noGrp="1"/>
          </p:cNvSpPr>
          <p:nvPr>
            <p:ph type="dt" sz="half" idx="10"/>
          </p:nvPr>
        </p:nvSpPr>
        <p:spPr/>
        <p:txBody>
          <a:bodyPr/>
          <a:lstStyle/>
          <a:p>
            <a:fld id="{183CC6D1-6CE5-4B71-85D9-D23994F16EFD}" type="datetimeFigureOut">
              <a:rPr lang="en-US" smtClean="0"/>
              <a:t>3/11/2022</a:t>
            </a:fld>
            <a:endParaRPr lang="en-US"/>
          </a:p>
        </p:txBody>
      </p:sp>
      <p:sp>
        <p:nvSpPr>
          <p:cNvPr id="6" name="Footer Placeholder 5">
            <a:extLst>
              <a:ext uri="{FF2B5EF4-FFF2-40B4-BE49-F238E27FC236}">
                <a16:creationId xmlns:a16="http://schemas.microsoft.com/office/drawing/2014/main" id="{95DB48EE-AD83-4C31-9213-4E5F000313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EAEB9E-BD6B-4689-A838-4CB928867997}"/>
              </a:ext>
            </a:extLst>
          </p:cNvPr>
          <p:cNvSpPr>
            <a:spLocks noGrp="1"/>
          </p:cNvSpPr>
          <p:nvPr>
            <p:ph type="sldNum" sz="quarter" idx="12"/>
          </p:nvPr>
        </p:nvSpPr>
        <p:spPr/>
        <p:txBody>
          <a:bodyPr/>
          <a:lstStyle/>
          <a:p>
            <a:fld id="{A15B4D66-4C2B-4759-8777-06B5BE6C5CA0}" type="slidenum">
              <a:rPr lang="en-US" smtClean="0"/>
              <a:t>‹#›</a:t>
            </a:fld>
            <a:endParaRPr lang="en-US"/>
          </a:p>
        </p:txBody>
      </p:sp>
    </p:spTree>
    <p:extLst>
      <p:ext uri="{BB962C8B-B14F-4D97-AF65-F5344CB8AC3E}">
        <p14:creationId xmlns:p14="http://schemas.microsoft.com/office/powerpoint/2010/main" val="2289317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0DE89B-CCCC-4636-977C-72AE30F423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2530FE6-D2FB-4C62-8B83-30C037FC99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679E266-8A5B-4FD7-9BC6-FC335D6E4C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1A3D68-61C8-4A7E-ACDF-B5C2CFAF3ECA}"/>
              </a:ext>
            </a:extLst>
          </p:cNvPr>
          <p:cNvSpPr>
            <a:spLocks noGrp="1"/>
          </p:cNvSpPr>
          <p:nvPr>
            <p:ph type="dt" sz="half" idx="10"/>
          </p:nvPr>
        </p:nvSpPr>
        <p:spPr/>
        <p:txBody>
          <a:bodyPr/>
          <a:lstStyle/>
          <a:p>
            <a:fld id="{183CC6D1-6CE5-4B71-85D9-D23994F16EFD}" type="datetimeFigureOut">
              <a:rPr lang="en-US" smtClean="0"/>
              <a:t>3/11/2022</a:t>
            </a:fld>
            <a:endParaRPr lang="en-US"/>
          </a:p>
        </p:txBody>
      </p:sp>
      <p:sp>
        <p:nvSpPr>
          <p:cNvPr id="6" name="Footer Placeholder 5">
            <a:extLst>
              <a:ext uri="{FF2B5EF4-FFF2-40B4-BE49-F238E27FC236}">
                <a16:creationId xmlns:a16="http://schemas.microsoft.com/office/drawing/2014/main" id="{7CA03265-F2F9-4497-8A77-737672E3D2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98B772-72D5-4AD5-9C4C-D999F400513E}"/>
              </a:ext>
            </a:extLst>
          </p:cNvPr>
          <p:cNvSpPr>
            <a:spLocks noGrp="1"/>
          </p:cNvSpPr>
          <p:nvPr>
            <p:ph type="sldNum" sz="quarter" idx="12"/>
          </p:nvPr>
        </p:nvSpPr>
        <p:spPr/>
        <p:txBody>
          <a:bodyPr/>
          <a:lstStyle/>
          <a:p>
            <a:fld id="{A15B4D66-4C2B-4759-8777-06B5BE6C5CA0}" type="slidenum">
              <a:rPr lang="en-US" smtClean="0"/>
              <a:t>‹#›</a:t>
            </a:fld>
            <a:endParaRPr lang="en-US"/>
          </a:p>
        </p:txBody>
      </p:sp>
    </p:spTree>
    <p:extLst>
      <p:ext uri="{BB962C8B-B14F-4D97-AF65-F5344CB8AC3E}">
        <p14:creationId xmlns:p14="http://schemas.microsoft.com/office/powerpoint/2010/main" val="232440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5B253A2-C5C8-4CFA-B7E2-7A758FA2AB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2240054-32A6-40CA-B071-6C28AF484A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F7C604-FD61-45F2-BC3C-2B6478E396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3CC6D1-6CE5-4B71-85D9-D23994F16EFD}" type="datetimeFigureOut">
              <a:rPr lang="en-US" smtClean="0"/>
              <a:t>3/11/2022</a:t>
            </a:fld>
            <a:endParaRPr lang="en-US"/>
          </a:p>
        </p:txBody>
      </p:sp>
      <p:sp>
        <p:nvSpPr>
          <p:cNvPr id="5" name="Footer Placeholder 4">
            <a:extLst>
              <a:ext uri="{FF2B5EF4-FFF2-40B4-BE49-F238E27FC236}">
                <a16:creationId xmlns:a16="http://schemas.microsoft.com/office/drawing/2014/main" id="{298E0AB2-C74C-4831-8F33-60C3FCDEFE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C82B7B4-808E-4EAC-8D90-A97F60CD06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5B4D66-4C2B-4759-8777-06B5BE6C5CA0}" type="slidenum">
              <a:rPr lang="en-US" smtClean="0"/>
              <a:t>‹#›</a:t>
            </a:fld>
            <a:endParaRPr lang="en-US"/>
          </a:p>
        </p:txBody>
      </p:sp>
    </p:spTree>
    <p:extLst>
      <p:ext uri="{BB962C8B-B14F-4D97-AF65-F5344CB8AC3E}">
        <p14:creationId xmlns:p14="http://schemas.microsoft.com/office/powerpoint/2010/main" val="35266137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3/11/2022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730936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sp>
        <p:nvSpPr>
          <p:cNvPr id="9" name="TextBox 8"/>
          <p:cNvSpPr txBox="1"/>
          <p:nvPr/>
        </p:nvSpPr>
        <p:spPr>
          <a:xfrm>
            <a:off x="1465385" y="2618118"/>
            <a:ext cx="9144000"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Group Size and Structure</a:t>
            </a:r>
          </a:p>
        </p:txBody>
      </p:sp>
      <p:cxnSp>
        <p:nvCxnSpPr>
          <p:cNvPr id="14" name="Straight Connector 13"/>
          <p:cNvCxnSpPr>
            <a:cxnSpLocks/>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p:cNvCxnSpPr>
            <a:cxnSpLocks/>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580494"/>
            <a:ext cx="9144001" cy="6090579"/>
            <a:chOff x="-1" y="705181"/>
            <a:chExt cx="9144001" cy="6090579"/>
          </a:xfrm>
        </p:grpSpPr>
        <p:sp>
          <p:nvSpPr>
            <p:cNvPr id="26" name="TextBox 25"/>
            <p:cNvSpPr txBox="1"/>
            <p:nvPr/>
          </p:nvSpPr>
          <p:spPr>
            <a:xfrm>
              <a:off x="-1" y="705181"/>
              <a:ext cx="91440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Lesson Goals</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grpSp>
      <p:cxnSp>
        <p:nvCxnSpPr>
          <p:cNvPr id="55" name="Straight Connector 54"/>
          <p:cNvCxnSpPr/>
          <p:nvPr/>
        </p:nvCxnSpPr>
        <p:spPr>
          <a:xfrm>
            <a:off x="1881188" y="115583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48659" y="1621220"/>
            <a:ext cx="8694682" cy="1200329"/>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Dyads, triads, and large </a:t>
            </a:r>
            <a:r>
              <a:rPr lang="en-US" sz="2400" dirty="0">
                <a:solidFill>
                  <a:prstClr val="black"/>
                </a:solidFill>
                <a:latin typeface="Calibri" panose="020F0502020204030204"/>
              </a:rPr>
              <a:t>groups</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prstClr val="black"/>
                </a:solidFill>
                <a:latin typeface="Calibri" panose="020F0502020204030204"/>
              </a:rPr>
              <a:t>Group leadership</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Conformity</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580493"/>
            <a:ext cx="9144001" cy="6090580"/>
            <a:chOff x="-1" y="705180"/>
            <a:chExt cx="9144001" cy="6090580"/>
          </a:xfrm>
        </p:grpSpPr>
        <p:sp>
          <p:nvSpPr>
            <p:cNvPr id="26" name="TextBox 25"/>
            <p:cNvSpPr txBox="1"/>
            <p:nvPr/>
          </p:nvSpPr>
          <p:spPr>
            <a:xfrm>
              <a:off x="-1" y="705180"/>
              <a:ext cx="9144000" cy="553998"/>
            </a:xfrm>
            <a:prstGeom prst="rect">
              <a:avLst/>
            </a:prstGeom>
            <a:noFill/>
          </p:spPr>
          <p:txBody>
            <a:bodyPr wrap="square" rtlCol="0">
              <a:spAutoFit/>
            </a:bodyPr>
            <a:lstStyle/>
            <a:p>
              <a:pPr algn="ctr"/>
              <a:r>
                <a:rPr lang="en-US" sz="3000" dirty="0">
                  <a:latin typeface="Century Gothic" panose="020B0502020202020204" pitchFamily="34" charset="0"/>
                </a:rPr>
                <a:t>Dyads, Triads, and Large Groups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5583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673291" y="1617739"/>
            <a:ext cx="2080340" cy="1617913"/>
            <a:chOff x="1149291" y="1753237"/>
            <a:chExt cx="2080340" cy="1617913"/>
          </a:xfrm>
          <a:solidFill>
            <a:srgbClr val="C7D4CB"/>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TextBox 9"/>
            <p:cNvSpPr txBox="1"/>
            <p:nvPr/>
          </p:nvSpPr>
          <p:spPr>
            <a:xfrm>
              <a:off x="1357204" y="2346749"/>
              <a:ext cx="1664514" cy="430887"/>
            </a:xfrm>
            <a:prstGeom prst="rect">
              <a:avLst/>
            </a:prstGeom>
            <a:grpFill/>
          </p:spPr>
          <p:txBody>
            <a:bodyPr wrap="square" rtlCol="0" anchor="ctr">
              <a:spAutoFit/>
            </a:bodyPr>
            <a:lstStyle/>
            <a:p>
              <a:pPr algn="ctr"/>
              <a:r>
                <a:rPr lang="en-US" sz="2200" dirty="0"/>
                <a:t>Dyads</a:t>
              </a:r>
            </a:p>
          </p:txBody>
        </p:sp>
      </p:grpSp>
      <p:grpSp>
        <p:nvGrpSpPr>
          <p:cNvPr id="11" name="Group 10"/>
          <p:cNvGrpSpPr/>
          <p:nvPr/>
        </p:nvGrpSpPr>
        <p:grpSpPr>
          <a:xfrm>
            <a:off x="7438363" y="1612192"/>
            <a:ext cx="2080340" cy="1617913"/>
            <a:chOff x="5914363" y="1747690"/>
            <a:chExt cx="2080340" cy="1617913"/>
          </a:xfrm>
          <a:solidFill>
            <a:srgbClr val="C7D4CB"/>
          </a:solidFill>
        </p:grpSpPr>
        <p:sp>
          <p:nvSpPr>
            <p:cNvPr id="12" name="Rectangle 11"/>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TextBox 12"/>
            <p:cNvSpPr txBox="1"/>
            <p:nvPr/>
          </p:nvSpPr>
          <p:spPr>
            <a:xfrm>
              <a:off x="6122276" y="2341202"/>
              <a:ext cx="1664514" cy="430887"/>
            </a:xfrm>
            <a:prstGeom prst="rect">
              <a:avLst/>
            </a:prstGeom>
            <a:grpFill/>
          </p:spPr>
          <p:txBody>
            <a:bodyPr wrap="square" rtlCol="0" anchor="ctr">
              <a:spAutoFit/>
            </a:bodyPr>
            <a:lstStyle/>
            <a:p>
              <a:pPr algn="ctr"/>
              <a:r>
                <a:rPr lang="en-US" sz="2200" dirty="0"/>
                <a:t>Large groups</a:t>
              </a:r>
            </a:p>
          </p:txBody>
        </p:sp>
      </p:grpSp>
      <p:grpSp>
        <p:nvGrpSpPr>
          <p:cNvPr id="23" name="Group 22"/>
          <p:cNvGrpSpPr/>
          <p:nvPr/>
        </p:nvGrpSpPr>
        <p:grpSpPr>
          <a:xfrm>
            <a:off x="5055827" y="1612192"/>
            <a:ext cx="2080340" cy="1617913"/>
            <a:chOff x="3531827" y="1747690"/>
            <a:chExt cx="2080340" cy="1617913"/>
          </a:xfrm>
          <a:solidFill>
            <a:srgbClr val="C7D4CB"/>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5" name="TextBox 24"/>
            <p:cNvSpPr txBox="1"/>
            <p:nvPr/>
          </p:nvSpPr>
          <p:spPr>
            <a:xfrm>
              <a:off x="3739740" y="2346749"/>
              <a:ext cx="1664514" cy="430887"/>
            </a:xfrm>
            <a:prstGeom prst="rect">
              <a:avLst/>
            </a:prstGeom>
            <a:grpFill/>
          </p:spPr>
          <p:txBody>
            <a:bodyPr wrap="square" rtlCol="0" anchor="ctr">
              <a:spAutoFit/>
            </a:bodyPr>
            <a:lstStyle/>
            <a:p>
              <a:pPr algn="ctr"/>
              <a:r>
                <a:rPr lang="en-US" sz="2200" dirty="0"/>
                <a:t>Triads</a:t>
              </a:r>
            </a:p>
          </p:txBody>
        </p:sp>
      </p:grpSp>
    </p:spTree>
    <p:extLst>
      <p:ext uri="{BB962C8B-B14F-4D97-AF65-F5344CB8AC3E}">
        <p14:creationId xmlns:p14="http://schemas.microsoft.com/office/powerpoint/2010/main" val="4052808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580492"/>
            <a:ext cx="9144001" cy="6090581"/>
            <a:chOff x="-1" y="705179"/>
            <a:chExt cx="9144001" cy="6090581"/>
          </a:xfrm>
        </p:grpSpPr>
        <p:sp>
          <p:nvSpPr>
            <p:cNvPr id="26" name="TextBox 25"/>
            <p:cNvSpPr txBox="1"/>
            <p:nvPr/>
          </p:nvSpPr>
          <p:spPr>
            <a:xfrm>
              <a:off x="-1" y="705179"/>
              <a:ext cx="9144000" cy="553998"/>
            </a:xfrm>
            <a:prstGeom prst="rect">
              <a:avLst/>
            </a:prstGeom>
            <a:noFill/>
          </p:spPr>
          <p:txBody>
            <a:bodyPr wrap="square" rtlCol="0">
              <a:spAutoFit/>
            </a:bodyPr>
            <a:lstStyle/>
            <a:p>
              <a:pPr algn="ctr"/>
              <a:r>
                <a:rPr lang="en-US" sz="3000" dirty="0">
                  <a:latin typeface="Century Gothic" panose="020B0502020202020204" pitchFamily="34" charset="0"/>
                </a:rPr>
                <a:t>Group Leadership</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5583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a:xfrm>
            <a:off x="2066922" y="2864218"/>
            <a:ext cx="8058154" cy="1067579"/>
            <a:chOff x="542923" y="1736761"/>
            <a:chExt cx="8058154" cy="806935"/>
          </a:xfrm>
          <a:solidFill>
            <a:srgbClr val="C7D4CB"/>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3" name="TextBox 32"/>
            <p:cNvSpPr txBox="1"/>
            <p:nvPr/>
          </p:nvSpPr>
          <p:spPr>
            <a:xfrm>
              <a:off x="668213" y="1986672"/>
              <a:ext cx="7807571" cy="302425"/>
            </a:xfrm>
            <a:prstGeom prst="rect">
              <a:avLst/>
            </a:prstGeom>
            <a:grpFill/>
          </p:spPr>
          <p:txBody>
            <a:bodyPr wrap="square" rtlCol="0">
              <a:spAutoFit/>
            </a:bodyPr>
            <a:lstStyle/>
            <a:p>
              <a:r>
                <a:rPr lang="en-US" sz="2000" b="1" dirty="0"/>
                <a:t>Secondary groups: </a:t>
              </a:r>
              <a:r>
                <a:rPr lang="en-US" sz="2000" dirty="0"/>
                <a:t>formal, more clearly defined leadership</a:t>
              </a:r>
              <a:endParaRPr lang="en-US" sz="2000" b="1" dirty="0"/>
            </a:p>
          </p:txBody>
        </p:sp>
      </p:grpSp>
      <p:grpSp>
        <p:nvGrpSpPr>
          <p:cNvPr id="34" name="Group 33"/>
          <p:cNvGrpSpPr/>
          <p:nvPr/>
        </p:nvGrpSpPr>
        <p:grpSpPr>
          <a:xfrm>
            <a:off x="2066922" y="1614897"/>
            <a:ext cx="8058154" cy="1067579"/>
            <a:chOff x="542923" y="1736761"/>
            <a:chExt cx="8058154" cy="806935"/>
          </a:xfrm>
          <a:solidFill>
            <a:srgbClr val="C7D4CB"/>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6" name="TextBox 35"/>
            <p:cNvSpPr txBox="1"/>
            <p:nvPr/>
          </p:nvSpPr>
          <p:spPr>
            <a:xfrm>
              <a:off x="668214" y="1989016"/>
              <a:ext cx="7807571" cy="302425"/>
            </a:xfrm>
            <a:prstGeom prst="rect">
              <a:avLst/>
            </a:prstGeom>
            <a:grpFill/>
          </p:spPr>
          <p:txBody>
            <a:bodyPr wrap="square" rtlCol="0">
              <a:spAutoFit/>
            </a:bodyPr>
            <a:lstStyle/>
            <a:p>
              <a:r>
                <a:rPr lang="en-US" sz="2000" b="1" dirty="0"/>
                <a:t>Primary groups: </a:t>
              </a:r>
              <a:r>
                <a:rPr lang="en-US" sz="2000" dirty="0"/>
                <a:t>informal leadership</a:t>
              </a:r>
              <a:r>
                <a:rPr lang="en-US" sz="2000" b="1" dirty="0"/>
                <a:t> </a:t>
              </a:r>
            </a:p>
          </p:txBody>
        </p:sp>
      </p:grpSp>
      <p:grpSp>
        <p:nvGrpSpPr>
          <p:cNvPr id="12" name="Group 11">
            <a:extLst>
              <a:ext uri="{FF2B5EF4-FFF2-40B4-BE49-F238E27FC236}">
                <a16:creationId xmlns:a16="http://schemas.microsoft.com/office/drawing/2014/main" id="{EDD4F2F3-8AA6-426A-83DA-04952B5FD83F}"/>
              </a:ext>
            </a:extLst>
          </p:cNvPr>
          <p:cNvGrpSpPr/>
          <p:nvPr/>
        </p:nvGrpSpPr>
        <p:grpSpPr>
          <a:xfrm>
            <a:off x="2066920" y="4113539"/>
            <a:ext cx="8058154" cy="1067579"/>
            <a:chOff x="542923" y="1736761"/>
            <a:chExt cx="8058154" cy="806935"/>
          </a:xfrm>
          <a:solidFill>
            <a:srgbClr val="C7D4CB"/>
          </a:solidFill>
        </p:grpSpPr>
        <p:sp>
          <p:nvSpPr>
            <p:cNvPr id="13" name="Rectangle 12">
              <a:extLst>
                <a:ext uri="{FF2B5EF4-FFF2-40B4-BE49-F238E27FC236}">
                  <a16:creationId xmlns:a16="http://schemas.microsoft.com/office/drawing/2014/main" id="{4747D1D2-750E-470D-A105-51448978B86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14" name="TextBox 13">
              <a:extLst>
                <a:ext uri="{FF2B5EF4-FFF2-40B4-BE49-F238E27FC236}">
                  <a16:creationId xmlns:a16="http://schemas.microsoft.com/office/drawing/2014/main" id="{1BB84C77-FB4A-4150-88CB-5B7B2A75457B}"/>
                </a:ext>
              </a:extLst>
            </p:cNvPr>
            <p:cNvSpPr txBox="1"/>
            <p:nvPr/>
          </p:nvSpPr>
          <p:spPr>
            <a:xfrm>
              <a:off x="668214" y="1989016"/>
              <a:ext cx="7807571" cy="302425"/>
            </a:xfrm>
            <a:prstGeom prst="rect">
              <a:avLst/>
            </a:prstGeom>
            <a:grpFill/>
          </p:spPr>
          <p:txBody>
            <a:bodyPr wrap="square" rtlCol="0">
              <a:spAutoFit/>
            </a:bodyPr>
            <a:lstStyle/>
            <a:p>
              <a:r>
                <a:rPr lang="en-US" sz="2000" b="1" dirty="0"/>
                <a:t>Leadership function: </a:t>
              </a:r>
              <a:r>
                <a:rPr lang="en-US" sz="2000" dirty="0"/>
                <a:t>leader’s main goal or focus</a:t>
              </a:r>
              <a:endParaRPr lang="en-US" sz="2000" b="1" dirty="0"/>
            </a:p>
          </p:txBody>
        </p:sp>
      </p:grpSp>
    </p:spTree>
    <p:extLst>
      <p:ext uri="{BB962C8B-B14F-4D97-AF65-F5344CB8AC3E}">
        <p14:creationId xmlns:p14="http://schemas.microsoft.com/office/powerpoint/2010/main" val="4008944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580492"/>
            <a:ext cx="9144001" cy="6090581"/>
            <a:chOff x="-1" y="705179"/>
            <a:chExt cx="9144001" cy="6090581"/>
          </a:xfrm>
        </p:grpSpPr>
        <p:sp>
          <p:nvSpPr>
            <p:cNvPr id="26" name="TextBox 25"/>
            <p:cNvSpPr txBox="1"/>
            <p:nvPr/>
          </p:nvSpPr>
          <p:spPr>
            <a:xfrm>
              <a:off x="-1" y="705179"/>
              <a:ext cx="9144000" cy="553998"/>
            </a:xfrm>
            <a:prstGeom prst="rect">
              <a:avLst/>
            </a:prstGeom>
            <a:noFill/>
          </p:spPr>
          <p:txBody>
            <a:bodyPr wrap="square" rtlCol="0">
              <a:spAutoFit/>
            </a:bodyPr>
            <a:lstStyle/>
            <a:p>
              <a:pPr algn="ctr"/>
              <a:r>
                <a:rPr lang="en-US" sz="3000" dirty="0">
                  <a:latin typeface="Century Gothic" panose="020B0502020202020204" pitchFamily="34" charset="0"/>
                </a:rPr>
                <a:t>Group Leadership</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5583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881187" y="1612191"/>
            <a:ext cx="8429626" cy="3395744"/>
            <a:chOff x="365111" y="1821206"/>
            <a:chExt cx="8443024" cy="3298655"/>
          </a:xfrm>
          <a:solidFill>
            <a:srgbClr val="C7D4CB"/>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180836" y="3026405"/>
                <a:ext cx="811575" cy="87914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or</a:t>
                </a:r>
                <a:endParaRPr lang="en-US" sz="4800" b="1" dirty="0">
                  <a:solidFill>
                    <a:schemeClr val="tx1"/>
                  </a:solidFill>
                </a:endParaRPr>
              </a:p>
            </p:txBody>
          </p:sp>
        </p:grpSp>
        <p:sp>
          <p:nvSpPr>
            <p:cNvPr id="11" name="TextBox 10"/>
            <p:cNvSpPr txBox="1"/>
            <p:nvPr/>
          </p:nvSpPr>
          <p:spPr>
            <a:xfrm>
              <a:off x="790215" y="2823176"/>
              <a:ext cx="3325552" cy="1285600"/>
            </a:xfrm>
            <a:prstGeom prst="rect">
              <a:avLst/>
            </a:prstGeom>
            <a:grpFill/>
          </p:spPr>
          <p:txBody>
            <a:bodyPr wrap="square" rtlCol="0" anchor="ctr">
              <a:spAutoFit/>
            </a:bodyPr>
            <a:lstStyle/>
            <a:p>
              <a:pPr algn="ctr"/>
              <a:r>
                <a:rPr lang="en-US" sz="4000" dirty="0"/>
                <a:t>Instrumental Leader</a:t>
              </a:r>
            </a:p>
          </p:txBody>
        </p:sp>
        <p:sp>
          <p:nvSpPr>
            <p:cNvPr id="12" name="TextBox 11"/>
            <p:cNvSpPr txBox="1"/>
            <p:nvPr/>
          </p:nvSpPr>
          <p:spPr>
            <a:xfrm>
              <a:off x="5057477" y="2823175"/>
              <a:ext cx="3325552" cy="1285600"/>
            </a:xfrm>
            <a:prstGeom prst="rect">
              <a:avLst/>
            </a:prstGeom>
            <a:grpFill/>
          </p:spPr>
          <p:txBody>
            <a:bodyPr wrap="square" rtlCol="0" anchor="ctr">
              <a:spAutoFit/>
            </a:bodyPr>
            <a:lstStyle/>
            <a:p>
              <a:pPr algn="ctr"/>
              <a:r>
                <a:rPr lang="en-US" sz="4000" dirty="0"/>
                <a:t>Expressive Leader</a:t>
              </a:r>
            </a:p>
          </p:txBody>
        </p:sp>
      </p:grpSp>
    </p:spTree>
    <p:extLst>
      <p:ext uri="{BB962C8B-B14F-4D97-AF65-F5344CB8AC3E}">
        <p14:creationId xmlns:p14="http://schemas.microsoft.com/office/powerpoint/2010/main" val="2392955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580493"/>
            <a:ext cx="9144001" cy="6090580"/>
            <a:chOff x="-1" y="705180"/>
            <a:chExt cx="9144001" cy="6090580"/>
          </a:xfrm>
        </p:grpSpPr>
        <p:sp>
          <p:nvSpPr>
            <p:cNvPr id="26" name="TextBox 25"/>
            <p:cNvSpPr txBox="1"/>
            <p:nvPr/>
          </p:nvSpPr>
          <p:spPr>
            <a:xfrm>
              <a:off x="-1" y="705180"/>
              <a:ext cx="9144000" cy="553998"/>
            </a:xfrm>
            <a:prstGeom prst="rect">
              <a:avLst/>
            </a:prstGeom>
            <a:noFill/>
          </p:spPr>
          <p:txBody>
            <a:bodyPr wrap="square" rtlCol="0">
              <a:spAutoFit/>
            </a:bodyPr>
            <a:lstStyle/>
            <a:p>
              <a:pPr algn="ctr"/>
              <a:r>
                <a:rPr lang="en-US" sz="3000" dirty="0">
                  <a:latin typeface="Century Gothic" panose="020B0502020202020204" pitchFamily="34" charset="0"/>
                </a:rPr>
                <a:t>Group Leadership</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5583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673291" y="1617739"/>
            <a:ext cx="2080340" cy="1617913"/>
            <a:chOff x="1149291" y="1753237"/>
            <a:chExt cx="2080340" cy="1617913"/>
          </a:xfrm>
          <a:solidFill>
            <a:srgbClr val="C7D4CB"/>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TextBox 9"/>
            <p:cNvSpPr txBox="1"/>
            <p:nvPr/>
          </p:nvSpPr>
          <p:spPr>
            <a:xfrm>
              <a:off x="1357204" y="2346749"/>
              <a:ext cx="1664514" cy="430887"/>
            </a:xfrm>
            <a:prstGeom prst="rect">
              <a:avLst/>
            </a:prstGeom>
            <a:grpFill/>
          </p:spPr>
          <p:txBody>
            <a:bodyPr wrap="square" rtlCol="0" anchor="ctr">
              <a:spAutoFit/>
            </a:bodyPr>
            <a:lstStyle/>
            <a:p>
              <a:pPr algn="ctr"/>
              <a:r>
                <a:rPr lang="en-US" sz="2200" dirty="0"/>
                <a:t>Democratic</a:t>
              </a:r>
            </a:p>
          </p:txBody>
        </p:sp>
      </p:grpSp>
      <p:grpSp>
        <p:nvGrpSpPr>
          <p:cNvPr id="11" name="Group 10"/>
          <p:cNvGrpSpPr/>
          <p:nvPr/>
        </p:nvGrpSpPr>
        <p:grpSpPr>
          <a:xfrm>
            <a:off x="7438363" y="1612192"/>
            <a:ext cx="2080340" cy="1617913"/>
            <a:chOff x="5914363" y="1747690"/>
            <a:chExt cx="2080340" cy="1617913"/>
          </a:xfrm>
          <a:solidFill>
            <a:srgbClr val="C7D4CB"/>
          </a:solidFill>
        </p:grpSpPr>
        <p:sp>
          <p:nvSpPr>
            <p:cNvPr id="12" name="Rectangle 11"/>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TextBox 12"/>
            <p:cNvSpPr txBox="1"/>
            <p:nvPr/>
          </p:nvSpPr>
          <p:spPr>
            <a:xfrm>
              <a:off x="6049260" y="2341201"/>
              <a:ext cx="1810545" cy="430887"/>
            </a:xfrm>
            <a:prstGeom prst="rect">
              <a:avLst/>
            </a:prstGeom>
            <a:grpFill/>
          </p:spPr>
          <p:txBody>
            <a:bodyPr wrap="square" rtlCol="0" anchor="ctr">
              <a:spAutoFit/>
            </a:bodyPr>
            <a:lstStyle/>
            <a:p>
              <a:pPr algn="ctr"/>
              <a:r>
                <a:rPr lang="en-US" sz="2200" dirty="0"/>
                <a:t>Authoritarian</a:t>
              </a:r>
            </a:p>
          </p:txBody>
        </p:sp>
      </p:grpSp>
      <p:grpSp>
        <p:nvGrpSpPr>
          <p:cNvPr id="23" name="Group 22"/>
          <p:cNvGrpSpPr/>
          <p:nvPr/>
        </p:nvGrpSpPr>
        <p:grpSpPr>
          <a:xfrm>
            <a:off x="5055827" y="1612192"/>
            <a:ext cx="2080340" cy="1617913"/>
            <a:chOff x="3531827" y="1747690"/>
            <a:chExt cx="2080340" cy="1617913"/>
          </a:xfrm>
          <a:solidFill>
            <a:srgbClr val="C7D4CB"/>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5" name="TextBox 24"/>
            <p:cNvSpPr txBox="1"/>
            <p:nvPr/>
          </p:nvSpPr>
          <p:spPr>
            <a:xfrm>
              <a:off x="3739740" y="2341201"/>
              <a:ext cx="1664514" cy="430887"/>
            </a:xfrm>
            <a:prstGeom prst="rect">
              <a:avLst/>
            </a:prstGeom>
            <a:grpFill/>
          </p:spPr>
          <p:txBody>
            <a:bodyPr wrap="square" rtlCol="0" anchor="ctr">
              <a:spAutoFit/>
            </a:bodyPr>
            <a:lstStyle/>
            <a:p>
              <a:pPr algn="ctr"/>
              <a:r>
                <a:rPr lang="en-US" sz="2200" dirty="0"/>
                <a:t>Laissez-faire</a:t>
              </a:r>
            </a:p>
          </p:txBody>
        </p:sp>
      </p:grpSp>
    </p:spTree>
    <p:extLst>
      <p:ext uri="{BB962C8B-B14F-4D97-AF65-F5344CB8AC3E}">
        <p14:creationId xmlns:p14="http://schemas.microsoft.com/office/powerpoint/2010/main" val="4136659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589456"/>
            <a:ext cx="9144001" cy="6081617"/>
            <a:chOff x="-1" y="714143"/>
            <a:chExt cx="9144001" cy="6081617"/>
          </a:xfrm>
        </p:grpSpPr>
        <p:sp>
          <p:nvSpPr>
            <p:cNvPr id="26" name="TextBox 25"/>
            <p:cNvSpPr txBox="1"/>
            <p:nvPr/>
          </p:nvSpPr>
          <p:spPr>
            <a:xfrm>
              <a:off x="-1" y="714143"/>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Conformity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5583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a:xfrm>
            <a:off x="2066922" y="2864212"/>
            <a:ext cx="8058154" cy="1280159"/>
            <a:chOff x="542923" y="1736759"/>
            <a:chExt cx="8058154" cy="967616"/>
          </a:xfrm>
          <a:solidFill>
            <a:srgbClr val="C7D4CB"/>
          </a:solidFill>
        </p:grpSpPr>
        <p:sp>
          <p:nvSpPr>
            <p:cNvPr id="32" name="Rectangle 31"/>
            <p:cNvSpPr/>
            <p:nvPr/>
          </p:nvSpPr>
          <p:spPr>
            <a:xfrm>
              <a:off x="542923" y="1736759"/>
              <a:ext cx="8058154" cy="9676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3" name="TextBox 32"/>
            <p:cNvSpPr txBox="1"/>
            <p:nvPr/>
          </p:nvSpPr>
          <p:spPr>
            <a:xfrm>
              <a:off x="633043" y="1806915"/>
              <a:ext cx="7807571" cy="767695"/>
            </a:xfrm>
            <a:prstGeom prst="rect">
              <a:avLst/>
            </a:prstGeom>
            <a:grpFill/>
          </p:spPr>
          <p:txBody>
            <a:bodyPr wrap="square" rtlCol="0">
              <a:spAutoFit/>
            </a:bodyPr>
            <a:lstStyle/>
            <a:p>
              <a:r>
                <a:rPr lang="en-US" sz="2000" dirty="0"/>
                <a:t>Psychologist Solomon Asch found that people conform in order to be liked and because they believe the group knows better than the individual. This can lead to wrong or unethical behavior.</a:t>
              </a:r>
            </a:p>
          </p:txBody>
        </p:sp>
      </p:grpSp>
      <p:grpSp>
        <p:nvGrpSpPr>
          <p:cNvPr id="34" name="Group 33"/>
          <p:cNvGrpSpPr/>
          <p:nvPr/>
        </p:nvGrpSpPr>
        <p:grpSpPr>
          <a:xfrm>
            <a:off x="2066922" y="1614897"/>
            <a:ext cx="8058154" cy="1067579"/>
            <a:chOff x="542923" y="1736761"/>
            <a:chExt cx="8058154" cy="806935"/>
          </a:xfrm>
          <a:solidFill>
            <a:srgbClr val="C7D4CB"/>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6" name="TextBox 35"/>
            <p:cNvSpPr txBox="1"/>
            <p:nvPr/>
          </p:nvSpPr>
          <p:spPr>
            <a:xfrm>
              <a:off x="633044" y="1872699"/>
              <a:ext cx="7807571" cy="535059"/>
            </a:xfrm>
            <a:prstGeom prst="rect">
              <a:avLst/>
            </a:prstGeom>
            <a:grpFill/>
          </p:spPr>
          <p:txBody>
            <a:bodyPr wrap="square" rtlCol="0">
              <a:spAutoFit/>
            </a:bodyPr>
            <a:lstStyle/>
            <a:p>
              <a:r>
                <a:rPr lang="en-US" sz="2000" b="1" dirty="0"/>
                <a:t>Conformity: </a:t>
              </a:r>
              <a:r>
                <a:rPr lang="en-US" sz="2000" dirty="0"/>
                <a:t>how much someone does—or doesn’t—go along with group expectations</a:t>
              </a:r>
              <a:endParaRPr lang="en-US" sz="2000" b="1" dirty="0"/>
            </a:p>
          </p:txBody>
        </p:sp>
      </p:grpSp>
    </p:spTree>
    <p:extLst>
      <p:ext uri="{BB962C8B-B14F-4D97-AF65-F5344CB8AC3E}">
        <p14:creationId xmlns:p14="http://schemas.microsoft.com/office/powerpoint/2010/main" val="1535691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7247107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128</Words>
  <Application>Microsoft Office PowerPoint</Application>
  <PresentationFormat>Widescreen</PresentationFormat>
  <Paragraphs>32</Paragraphs>
  <Slides>8</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Cassy Pressimone Beckowski</dc:creator>
  <cp:lastModifiedBy>Riley Covaleski</cp:lastModifiedBy>
  <cp:revision>3</cp:revision>
  <dcterms:created xsi:type="dcterms:W3CDTF">2022-03-10T21:29:37Z</dcterms:created>
  <dcterms:modified xsi:type="dcterms:W3CDTF">2022-03-11T18:28:13Z</dcterms:modified>
</cp:coreProperties>
</file>