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1" r:id="rId5"/>
    <p:sldId id="363" r:id="rId6"/>
    <p:sldId id="364" r:id="rId7"/>
    <p:sldId id="365" r:id="rId8"/>
    <p:sldId id="368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F8C90-2D41-4B18-BDB6-D15B8354C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1EC6B-4672-48A3-A840-A3C6A51DB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D691C-0A68-4BC6-A2E3-3B94B90E7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41BBC-C930-4EDD-AC7E-B13EF102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574D6-9F2D-437D-9228-9464F2EB1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15AD-BE1E-418A-9369-F57C70181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4DF604-690B-492E-9987-307273D47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67CED-9DCF-4319-95EE-B06CE3445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7EF83-41E4-42CC-8A29-57A4CE41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4622-5E5C-4600-A792-CF772F302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7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CD731D-C6E8-4756-B66F-EFD518CED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280419-8C54-4A25-A94A-7CE92F240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95731-1DFD-420E-BF43-58812AAC0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E9E41-2ABC-419B-B5AC-4141A6B1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BA64A-0435-4C5B-8732-416F36D01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05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57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8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13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88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14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72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065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4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85D52-E87A-44D5-A90A-9DA6E0F77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18BA1-6200-4222-848A-7DC15F482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C3FD3-B275-4A50-91F7-7FE8E7D0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ED5F0-9469-433B-9DA9-914B9294A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F3079-9C97-43A7-A429-9820369F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07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85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51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1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18124-76BA-40C0-B377-EA32B301C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68C50-01EF-4533-AA61-D17E9CF1A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707DE-117C-4471-9405-D2A4D3DB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803A5-F227-4E5E-87D0-47227D5AD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FD48-7339-4DD2-8016-A88F3C65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8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199A9-2F98-4F33-A85C-487ED4D5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58571-D816-48F5-B7DA-F20AC0A90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0B026-290D-4D09-BE99-9401AE9FE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00B94D-EFB0-491F-9AB0-EFBDD1F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11F4F3-D821-4CC3-ABF5-D79082C3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58237-E0DC-425D-BADC-D85485F3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31269-2F8C-4F35-A638-9D69A8BD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FC8CB-A9C5-45AB-8F47-3EEFAA941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9A8F1-AC43-4B18-B07F-646977272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334C86-BA52-454F-A54D-6F1C7F0E2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F738EB-BF64-45E9-A4E8-6B8DBC893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ACF29F-5BF7-4EC2-876F-A8D2090A7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70312C-2B7F-432C-AC4C-934A52F89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2CDCEC-CA73-459E-8AD4-8A2A0047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93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285C-27EF-45EB-89D8-B20CF98FC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5B66F6-FD22-4D97-BF2D-18B7F5BCE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BB040-6FB7-453D-BEA4-4023A185D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2FA53-7ED0-4BDE-A6FE-EE87C01BD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14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D8758-FF14-4080-A22E-B1AFC92DA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C9336-EEBA-4A01-9FE3-B0CBBEF9A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2EB81-9FB5-40D9-B3F9-309333CA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8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C4832-A7BA-42D5-B504-10D8DEC54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6331E-79D7-48A6-8E02-62A0F4D69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B1F935-D14C-440A-8351-D9B191527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8C553-ECF2-4BED-B161-BD16CE6A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8AF2F-36F4-4E14-92B7-CF4754C07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C8ECB-B7BD-414A-8094-D185B344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2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7BDA5-C30A-405C-8CF8-649BD0ED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1F6A0-B90F-4A37-B107-B4BFA72B1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2AD14-984C-46A7-9D48-41E3D6870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4CD4F-A568-4936-969A-9A29B32F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968BA-D2F4-4B99-953B-B3257FBF8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51366-231C-4EBC-890C-82BC0DBD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2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EBE88-4811-454D-94C5-2DC1DB469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C7009-6861-459B-B2A6-1D8D53199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1E750-DE62-4BCE-928E-8332C4175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3E193-E69C-42C0-8669-15702629F003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9789F-88A7-41A8-9565-B9D77BA92A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4E091-40BA-4EDF-AE2F-D87ED1B10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CA54C-87E3-4B27-A6D9-CD98BD9AB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8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1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Deviance and Control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Deviance, crime, and society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Social control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Deviance and Control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Deviance </a:t>
              </a:r>
              <a:r>
                <a:rPr lang="en-US" sz="2000" dirty="0">
                  <a:solidFill>
                    <a:schemeClr val="bg1"/>
                  </a:solidFill>
                </a:rPr>
                <a:t>is a violation of established social norms.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160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Deviance can be problematic, but it can also promote </a:t>
              </a:r>
              <a:r>
                <a:rPr lang="en-US" sz="2000" b="1" dirty="0">
                  <a:solidFill>
                    <a:schemeClr val="bg1"/>
                  </a:solidFill>
                </a:rPr>
                <a:t>social change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Whether or not behavior is considered deviant often depends on context.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77732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Behavior may be interpreted as more or less deviant, which may influence how people respond to that behavior.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Deviance, Crime, and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933502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Deviance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933502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Crime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Deviance, Crime, and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is considered deviant changes over time.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9305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Deviance can be used to oppress groups by labeling identities or behavior as criminal.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50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Control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 control </a:t>
              </a:r>
              <a:r>
                <a:rPr lang="en-US" sz="2000" dirty="0">
                  <a:solidFill>
                    <a:schemeClr val="bg1"/>
                  </a:solidFill>
                </a:rPr>
                <a:t>enforces and regulates norms to maintain </a:t>
              </a:r>
              <a:r>
                <a:rPr lang="en-US" sz="2000" b="1" dirty="0">
                  <a:solidFill>
                    <a:schemeClr val="bg1"/>
                  </a:solidFill>
                </a:rPr>
                <a:t>social order</a:t>
              </a:r>
              <a:r>
                <a:rPr lang="en-US" sz="2000" dirty="0">
                  <a:solidFill>
                    <a:schemeClr val="bg1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601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Control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6664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Positive Sanctions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Formal Sanctions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Informal Sanctions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Negative Sanctions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319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147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2022-03-11T17:27:40Z</dcterms:created>
  <dcterms:modified xsi:type="dcterms:W3CDTF">2022-03-11T20:54:49Z</dcterms:modified>
</cp:coreProperties>
</file>