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75" r:id="rId5"/>
    <p:sldId id="376" r:id="rId6"/>
    <p:sldId id="356" r:id="rId7"/>
    <p:sldId id="353" r:id="rId8"/>
    <p:sldId id="377" r:id="rId9"/>
    <p:sldId id="366" r:id="rId10"/>
    <p:sldId id="378" r:id="rId11"/>
    <p:sldId id="34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A7414-42EF-4488-9739-B84ADF0A6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9BBAA-F069-403D-8636-E79CDFFB9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A6122-18C9-4782-9DE8-17C5D2EF6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7C62E-E7BF-4465-8CB2-AD1EB5BCA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45778-C3AC-4C8A-A387-600465B5F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0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2D7B4-5CD7-48C2-BD9E-8AE80C854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55DDF-45FA-46D5-A0CE-7EA94CFCD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17AC7-28E5-4C40-8566-10434E61C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05339-F7C1-4D1B-81D5-43B703DCD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6141B-C7EF-4EA9-B4DB-1B434A643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72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9DB718-F166-4B4E-84C7-6C6CCD988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C1E921-2ABD-480B-A7A5-887DC15D0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85D52-C2A4-4991-9D81-D3D5C7F5D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2C3BB-7744-4C2E-B53D-42DAB9DD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591425-1751-4788-830A-BE95D373A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50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42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814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59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26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2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633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28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CE89A-C468-4E12-8464-503FDE9C9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F9A16-0689-47C7-A24D-AB6B62B85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A1BCF-836A-4C25-B5A5-58EAF1D4D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84078-234F-4661-97CD-F456C51A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75E4F-FFF4-4AF2-92AB-166792B9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78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60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686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2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4CA4C-682C-4C00-BE29-40A44CF74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B447D-4852-4F60-BFA9-2CC9A358E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745F3-17DC-410E-A74E-E58DC9087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9849A-A583-4392-ABCA-1D8B8C45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6A667-36AD-463E-9E4E-F0862077B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32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819B1-16A1-4939-914A-B63E8437D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9C651-4EEA-414D-B703-A1D1B0209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D7FAFE-757F-4E71-8280-052751461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73057-72B0-4569-BA99-BFA19820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7D621-8F22-4AA2-98F6-D408DC966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A9628-F177-4F9A-A6CE-3EFA61F34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559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E6E6E-4FF7-4CB8-83B0-8970BC96F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808D9-AD79-4BB6-811C-3FC30CB86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E73245-4A43-407A-8FD4-E11F825F32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BED18-C429-4FAE-A7F0-69839681B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DB4948-F1CD-4745-8FB7-5DB81E3F08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17AF2D-46C3-4190-8036-9CBF35C13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277A1-5D8D-4882-8647-62A88EB30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12DCC4-4DFA-43A4-880F-A4C5C6B5B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848E5-B0A6-4E1E-B62E-DF5EC873A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726464-FA71-4C27-AE6B-7AD090904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65F49-0EFC-4D99-A107-E7BAA7BA2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DD917-F43D-429E-A2DB-6154945AB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36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875A4A-2FED-4E66-AB7F-281B0DBC4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81561-9635-4CC9-AD41-B52C34CB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62BFFF-9ED9-43EA-9E5D-9C62C0554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8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441F4-B425-4732-B70C-38E10000F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3F3E0-C654-4817-B7D4-3AFF6E6D5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C015BB-E379-4274-9869-319C9F0D4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6572D-C36B-4B99-B0DC-162C47943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47B78-7E36-47A0-85A8-5204A74F0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0BBF53-69CE-4C72-A84A-9001878C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7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D66D7-AB2B-4DFD-966E-7EBF099A5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8D5BB6-A448-49FD-93C7-2B95CE732E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09247-B80D-4396-B15A-DDA06A31C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70F05-08DC-440B-83AE-EDA3FD88B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8FF06-6196-48E7-9440-CA70B561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AE124-29D4-40E4-BB43-FB457DF77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7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4E107-CD0B-44CA-B6B1-31F94CC87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4EFEB-6B51-4C6A-993D-B07F3CC36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BBBB0-2449-46FE-8631-5F8E12C35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45D47-BF2B-4F01-BA45-1799F47F5543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CC1E8-7FEB-46DE-A065-2246CDEAB6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95371-F5AD-4FA4-9905-91B8E18799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42F47-BE90-4F02-A99B-E9DACF65E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4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2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618118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Technology Today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What is technology?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Technological inequality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Individual use of technology and social media in society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Online privacy and security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Net neutrality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Is Technology?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2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Technology and media are changing how we interact with other people.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C747EA1-B1AF-44A3-9AD3-F7BD88DACD9C}"/>
              </a:ext>
            </a:extLst>
          </p:cNvPr>
          <p:cNvGrpSpPr/>
          <p:nvPr/>
        </p:nvGrpSpPr>
        <p:grpSpPr>
          <a:xfrm>
            <a:off x="2066921" y="282274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403E01D-1ACD-495A-884E-CD097BCB21F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7B63438-02E9-4C10-B3D1-449E2A213CA7}"/>
                </a:ext>
              </a:extLst>
            </p:cNvPr>
            <p:cNvSpPr txBox="1"/>
            <p:nvPr/>
          </p:nvSpPr>
          <p:spPr>
            <a:xfrm>
              <a:off x="668212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How can we think about technology from a sociological perspective?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5295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Is Technology?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3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Technology </a:t>
              </a:r>
              <a:r>
                <a:rPr lang="en-US" sz="2000" dirty="0"/>
                <a:t>is the use of science to address the challenges we encounter every day.</a:t>
              </a:r>
              <a:endParaRPr lang="en-US" sz="2000" b="1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C747EA1-B1AF-44A3-9AD3-F7BD88DACD9C}"/>
              </a:ext>
            </a:extLst>
          </p:cNvPr>
          <p:cNvGrpSpPr/>
          <p:nvPr/>
        </p:nvGrpSpPr>
        <p:grpSpPr>
          <a:xfrm>
            <a:off x="2066921" y="282274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403E01D-1ACD-495A-884E-CD097BCB21F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7B63438-02E9-4C10-B3D1-449E2A213CA7}"/>
                </a:ext>
              </a:extLst>
            </p:cNvPr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Humans have used technology throughout history and in all aspects of life.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1218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Technological Inequality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2703586"/>
              <a:ext cx="3325552" cy="15247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Digital Divide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703586"/>
              <a:ext cx="3325552" cy="15247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Knowledge Gap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Technological Inequality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Race/ ethnicity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Age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54601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Geography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4120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Class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136976"/>
            <a:ext cx="9144001" cy="6534097"/>
            <a:chOff x="-1" y="261663"/>
            <a:chExt cx="9144001" cy="653409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261663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Individual Use of Technology and Social Media in Society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are the </a:t>
              </a:r>
              <a:r>
                <a:rPr lang="en-US" sz="2000" b="1" dirty="0"/>
                <a:t>challenges</a:t>
              </a:r>
              <a:r>
                <a:rPr lang="en-US" sz="2000" dirty="0"/>
                <a:t> of increased use of technology and social media? What are the potential </a:t>
              </a:r>
              <a:r>
                <a:rPr lang="en-US" sz="2000" b="1" dirty="0"/>
                <a:t>benefits</a:t>
              </a:r>
              <a:r>
                <a:rPr lang="en-US" sz="2000" dirty="0"/>
                <a:t> to society?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2048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8"/>
            <a:ext cx="9144001" cy="6081615"/>
            <a:chOff x="-1" y="714145"/>
            <a:chExt cx="9144001" cy="608161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Online Privacy and Security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2180731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Online tracking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71925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Identity and data theft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Harassment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808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Net Neutrality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3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According to the principle of </a:t>
              </a:r>
              <a:r>
                <a:rPr lang="en-US" sz="2000" b="1" dirty="0"/>
                <a:t>net neutrality</a:t>
              </a:r>
              <a:r>
                <a:rPr lang="en-US" sz="2000" dirty="0"/>
                <a:t>, internet service providers should treat all internet data equally. </a:t>
              </a:r>
              <a:endParaRPr lang="en-US" sz="2000" b="1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E7F6D51-A986-4BE5-A1BF-69133FCC789D}"/>
              </a:ext>
            </a:extLst>
          </p:cNvPr>
          <p:cNvGrpSpPr/>
          <p:nvPr/>
        </p:nvGrpSpPr>
        <p:grpSpPr>
          <a:xfrm>
            <a:off x="2066922" y="28239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FE68EDD-AAF3-421A-8624-3F4FA074561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5EA7584-7952-47C9-BD2A-9FC69611BFB7}"/>
                </a:ext>
              </a:extLst>
            </p:cNvPr>
            <p:cNvSpPr txBox="1"/>
            <p:nvPr/>
          </p:nvSpPr>
          <p:spPr>
            <a:xfrm>
              <a:off x="668213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Sociological perspectives such as functionalism and conflict theory can help us understand the debate over net neutrality. 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88313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198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3</cp:revision>
  <dcterms:created xsi:type="dcterms:W3CDTF">2022-03-12T03:00:19Z</dcterms:created>
  <dcterms:modified xsi:type="dcterms:W3CDTF">2022-03-14T13:13:30Z</dcterms:modified>
</cp:coreProperties>
</file>