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62" r:id="rId5"/>
    <p:sldId id="363" r:id="rId6"/>
    <p:sldId id="361" r:id="rId7"/>
    <p:sldId id="365" r:id="rId8"/>
    <p:sldId id="366" r:id="rId9"/>
    <p:sldId id="367" r:id="rId10"/>
    <p:sldId id="368" r:id="rId11"/>
    <p:sldId id="369" r:id="rId12"/>
    <p:sldId id="34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5C2EB-2EC3-4812-89DB-2FDB5CB20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43213-7A9D-4B4F-8F19-45327C2051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01240-DE32-4F3E-9558-2A6F884C3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2DE40-2CDC-47A7-86D3-8110D180E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54F09-5B90-4292-8BB0-C5F118FC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5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B8A4-A9E3-4FA7-AB94-7310E77FE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553E7-691A-4688-8B4F-234C74143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7518C-32BE-4383-BBF2-DDB38A836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205AC-DBC6-41CA-80C1-195B77A73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928AA-EBE9-409E-94FA-864561187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6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423676-1086-4059-B728-B2DDA5CA00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A1C33-AAC8-42BE-A84C-FA75A01241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ADA6F-5119-445A-9A6B-AC44A7469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AFC61-3F2F-469D-8785-D483B953A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08DCC-A994-48A0-83F0-6A74A0D1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05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56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3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18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657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341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116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6130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1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E1928-72D2-4FAD-AF50-F760B6C8B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341BB-A810-484D-8E42-7A9A36A43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E87C7-F505-41EE-A3A4-3D0BE8F7E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98970-C6FE-4F78-BFF7-4E6D0EE15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90FB2-0B89-4627-A09D-D895080AD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98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318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50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3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3399A-C047-48BC-8F59-9AA7D7C1B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2FD6F-4299-4EFD-AC4A-630F78BCC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CE081-41CC-401C-985D-B025FF4B2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385F3-0A9A-4DF7-852D-73FDF62AC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81200-F474-49C1-AAB6-D789A827F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2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F1226-E0CA-40B7-820B-172CC0C32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08A04-D9DB-4E66-9967-7C4FC72DFB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89F84-5B9A-462B-AC13-A62803EEC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EC656-2ECD-4589-BC52-6B3E9DFD0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0B867-0E3A-4A54-8CAB-40B8243F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FEB8B-4898-43AE-8AFA-B2062AFF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6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60256-06D1-42CB-847B-460BC65D8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B9E61-9C03-45BE-A785-5F19B338E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A67F83-8C67-4EE4-8370-132210888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46C041-6DA6-4C29-8769-2BF11179D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74C314-419F-4F8A-9988-2E5B951DF7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89EC0D-F11E-436D-8308-B7DDAD561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C1006B-BFAE-47BC-B62B-AB861A278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6C40DD-DFF1-4E08-BAB9-A22A4212E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7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FB210-36A3-463D-91E0-7EE80666E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7795EA-EF78-49E4-8CBF-AB3A9D1B0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71552A-2820-46C4-8FB9-0989D81A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F10617-9688-4C0A-A03B-201CEA6F4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69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895047-9F44-409F-A530-54160A836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6AA195-1C05-4F58-B89F-07F567C98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52E6C-DC5B-45E4-B787-20EF09A70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4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9A196-57BC-40BE-9304-FD132A204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414F4-500E-42ED-B7A0-77C1C3887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C66FE-28E8-4AF9-AB0F-47C198B622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3D91E-D08C-4673-9C56-F3FBAB1AC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2434B-C18B-4BB4-89C6-459597951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639CB-4DE0-4868-9057-DB3CE246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6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1E8C8-909B-4FE6-91C0-13D939F36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2741AB-81FA-4BA1-A60E-972B008FA6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850879-D00D-4D68-8C73-F6E6C16EB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CD83D-0E2F-4E41-9367-32544FB19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071472-FC25-4387-AA8E-AF5529AD3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C8A98-2E2C-47F5-B587-574F9E03D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7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EE8792-4B76-4B98-B07E-99026E359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D16122-021B-4F57-81B4-5C4A5C71B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BB51C-9B13-44FA-B0E7-738E67D75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F0268-CB81-4045-8030-616C5F6B91EF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F7CAC-6201-4FC7-BF70-D2A5017D0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C07F5-368C-4D28-9CC1-FEFE59555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962BB-254A-459B-908F-093C764D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6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Media and Technology in Society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Homogenization and Fragmentation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vs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110722"/>
              <a:ext cx="3325552" cy="259116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Mainstream Media:</a:t>
              </a:r>
              <a:br>
                <a:rPr lang="en-US" sz="4000" b="1" dirty="0">
                  <a:solidFill>
                    <a:schemeClr val="bg1"/>
                  </a:solidFill>
                </a:rPr>
              </a:br>
              <a:r>
                <a:rPr lang="en-US" sz="4000" dirty="0">
                  <a:solidFill>
                    <a:schemeClr val="bg1"/>
                  </a:solidFill>
                </a:rPr>
                <a:t>more homogenous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422910"/>
              <a:ext cx="3325552" cy="19667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New Media: </a:t>
              </a:r>
              <a:r>
                <a:rPr lang="en-US" sz="4000" dirty="0">
                  <a:solidFill>
                    <a:schemeClr val="bg1"/>
                  </a:solidFill>
                </a:rPr>
                <a:t>more fragmented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2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Categorizing technology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Types of media and technology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Product advertising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Homogenization and fragmentation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Technology and Media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Print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343718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Electronic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43718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Digital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7"/>
            <a:ext cx="9144001" cy="6081616"/>
            <a:chOff x="-1" y="714144"/>
            <a:chExt cx="9144001" cy="608161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Categorizing Technology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192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Utility patent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Plant </a:t>
              </a:r>
            </a:p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patent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Design patent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3719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8"/>
            <a:ext cx="9144001" cy="6081615"/>
            <a:chOff x="-1" y="714145"/>
            <a:chExt cx="9144001" cy="608161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Categorizing Technology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 an </a:t>
              </a:r>
              <a:r>
                <a:rPr lang="en-US" sz="2000" b="1" dirty="0">
                  <a:solidFill>
                    <a:schemeClr val="bg1"/>
                  </a:solidFill>
                </a:rPr>
                <a:t>evolutionary model of technological change: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328862" y="2508124"/>
            <a:ext cx="7534276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breakthrough leads to variations.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328862" y="3397030"/>
            <a:ext cx="7534277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prototype emerges and is refined until it is replaced by another breakthrough.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Media and Technology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2540725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Print media changed in response to technological developments like the printing press, telegraph, and television.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464678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81916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Shifts away from print news have fragmented where people get information.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438911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Print books continue to be more popular than digital books.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8913498-54D4-450D-96DA-34F7FC915173}"/>
              </a:ext>
            </a:extLst>
          </p:cNvPr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4762DC-49A1-46FE-A826-AE136973268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B7AD3D-671F-458F-8887-ADD6197BDE82}"/>
                </a:ext>
              </a:extLst>
            </p:cNvPr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New media </a:t>
              </a:r>
              <a:r>
                <a:rPr lang="en-US" sz="2000" dirty="0">
                  <a:solidFill>
                    <a:schemeClr val="bg1"/>
                  </a:solidFill>
                </a:rPr>
                <a:t>emerge constantly alongside technological developments.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6334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Media and Technology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Radio and television offered access to information and entertainment at home.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1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Television has become a source of </a:t>
              </a:r>
              <a:r>
                <a:rPr lang="en-US" sz="2000" b="1" dirty="0">
                  <a:solidFill>
                    <a:schemeClr val="bg1"/>
                  </a:solidFill>
                </a:rPr>
                <a:t>reference groups </a:t>
              </a:r>
              <a:r>
                <a:rPr lang="en-US" sz="2000" dirty="0">
                  <a:solidFill>
                    <a:schemeClr val="bg1"/>
                  </a:solidFill>
                </a:rPr>
                <a:t>that socialize people and reinforce norms, values, and beliefs.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6943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Media and Technology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Films capture social history and culture.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New media, including social networking sites and other digital spaces, provides abundant information but little oversight to ensure accuracy.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5590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Product Advertising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Billboards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8" y="2180953"/>
              <a:ext cx="1872427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Celebrity endorsements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13460" y="3427554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09747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Influencers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8192" y="3427554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02677" y="4038454"/>
              <a:ext cx="1738639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Brand ambassadors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3591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Commercials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5425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234</Words>
  <Application>Microsoft Office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3</cp:revision>
  <dcterms:created xsi:type="dcterms:W3CDTF">2022-03-12T03:40:05Z</dcterms:created>
  <dcterms:modified xsi:type="dcterms:W3CDTF">2022-03-14T13:57:51Z</dcterms:modified>
</cp:coreProperties>
</file>