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51" r:id="rId4"/>
    <p:sldId id="348" r:id="rId5"/>
    <p:sldId id="352" r:id="rId6"/>
    <p:sldId id="353" r:id="rId7"/>
    <p:sldId id="354" r:id="rId8"/>
    <p:sldId id="356" r:id="rId9"/>
    <p:sldId id="357" r:id="rId10"/>
    <p:sldId id="34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6E7D8-E42F-4EC2-8F6D-46CD6495F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B3AAEB-C746-413C-B0EA-2D71361CF6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A58AA-620C-42F3-884A-14C7CA6CA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9ADF-FD2F-4F08-AFA5-F39ED0A4403B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8522EF-BA3D-4CA3-BF93-50F230620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23305B-FED4-4432-AB18-4717A67D1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ABD5-364E-483B-8D1D-6C9E1D68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62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16BBE-42FA-41DA-9787-41FE71040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51CDD7-E59D-4AEA-9C25-A528344780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170893-054E-4BF9-8C10-0E70A6EAC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9ADF-FD2F-4F08-AFA5-F39ED0A4403B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533BC7-ECA0-4449-BEFE-A60C02E6F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C1BE5C-8A96-4D01-B37E-7441764CA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ABD5-364E-483B-8D1D-6C9E1D68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229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306D78-4EBB-4F4A-A713-F4C3B7BEA6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8B27F8-9B74-40D6-B42A-603BE0547B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9FBC0-14DB-4B6D-B855-1745959A6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9ADF-FD2F-4F08-AFA5-F39ED0A4403B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04CC4E-C5A1-4140-938F-9D6576176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A438E8-4F9D-494B-86D2-ACD190302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ABD5-364E-483B-8D1D-6C9E1D68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808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488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2764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3360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151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981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2124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8992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17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FFC6B-95B7-47F0-9B9D-D90873E87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EC911-0DA9-441A-A13E-C0035D082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9BF18-7E4E-4DEE-A015-82CC3A01A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9ADF-FD2F-4F08-AFA5-F39ED0A4403B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8EF05E-363D-4A9D-BF31-D2DF77DD0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98DAA4-9AA6-4CB5-96E8-4757BAC26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ABD5-364E-483B-8D1D-6C9E1D68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3396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1227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0250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605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6CD3A-9FBB-496D-BBB0-5AEDD694E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C18DF-A6B6-41A0-B88C-DE40666DC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858A6-AEE3-492C-84A2-50F21FA3C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9ADF-FD2F-4F08-AFA5-F39ED0A4403B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B94A7A-C0A0-438B-9C27-3A5B5B882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FA3FBA-FB2B-4669-A341-F647B5B5A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ABD5-364E-483B-8D1D-6C9E1D68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983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2D0A7-1459-4B0F-88DA-D88E74333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DE729-E6D7-49A0-A7CF-CC46C85463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2DFF1D-3183-44C1-AC96-6D02404EC8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0DDE1E-B4CC-4A14-963A-316CD00F3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9ADF-FD2F-4F08-AFA5-F39ED0A4403B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344D36-3B19-44BC-9F39-AD40E7ED6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8F103D-C3CD-4C19-BE9B-9F8A7FD8A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ABD5-364E-483B-8D1D-6C9E1D68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433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53EB8-C0C9-423B-A9DC-A541EB70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208B3F-07D4-46DC-A4C7-45F2C03575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7BA4D4-ECBD-4D92-BF83-BE99C43BB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78F594-E2DE-46C6-9EE5-4572FB9A4C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EBDA9A-EE33-4946-851E-693FCCD3C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41E836-F19D-42B5-8664-65EA7A2B3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9ADF-FD2F-4F08-AFA5-F39ED0A4403B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7ABD72-77F7-42B4-9CE0-C4115B57E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F02263-0EF6-49A4-BA66-BB1C44EB9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ABD5-364E-483B-8D1D-6C9E1D68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225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D02B3-0D26-4ABA-B064-616F75D4B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B37E60-574C-4BC3-A1DE-D56609C14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9ADF-FD2F-4F08-AFA5-F39ED0A4403B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D49163-CF88-43E9-A75D-9AD09873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21D0C8-EBF6-4BFC-916F-2AF18F02E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ABD5-364E-483B-8D1D-6C9E1D68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02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895F59-357B-42E9-9C64-F44F6817B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9ADF-FD2F-4F08-AFA5-F39ED0A4403B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2C607D-D42A-44B6-963A-FED95701C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02498F-512C-4298-A51B-DD8E2A56E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ABD5-364E-483B-8D1D-6C9E1D68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784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90F37-DB0D-4FF7-815D-6F9C6E9D1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9CA40-C316-4ADF-B331-55163CB35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1DAF18-4337-4820-ABF9-B657628D07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E831DF-9BE4-41D8-9367-137BA3A6F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9ADF-FD2F-4F08-AFA5-F39ED0A4403B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47A2D7-677D-4C01-AB8D-CC4D02C13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3F6353-7985-4037-B949-48DC4419D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ABD5-364E-483B-8D1D-6C9E1D68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4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8A65E-D21F-41B2-B236-467A8C08D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F61D32-9F90-4A1A-8B92-0355BAE549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F659A8-B5A2-4BE3-AFAD-C1AA11E67B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5C1B51-34EE-47DD-887E-C595D9FDD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9ADF-FD2F-4F08-AFA5-F39ED0A4403B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0B224A-EE69-4761-957A-2E27D4F76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C40E86-A875-485D-8DE9-1E16E0CCF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ABD5-364E-483B-8D1D-6C9E1D68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420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E53616-BE68-41BE-AE5B-C485BA9AC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CE8840-E4B6-47FD-9B73-3445D68649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723047-9C86-4EC6-9EDE-52150CB4B0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19ADF-FD2F-4F08-AFA5-F39ED0A4403B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63D42-7411-4B84-941D-004235DE33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B0E362-7E70-4853-92AD-A1F5EDF7B6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5ABD5-364E-483B-8D1D-6C9E1D68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62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693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5385" y="220262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Theoretical Perspectives on Media and Technology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4"/>
            <a:ext cx="9144001" cy="6090579"/>
            <a:chOff x="-1" y="705181"/>
            <a:chExt cx="9144001" cy="609057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1"/>
            <a:ext cx="8694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Functionalism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Conflict perspective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Symbolic interactionism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Theoretical Perspectives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8214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A sociological approach to technology and media asks us to think about how people experience society and how that society has developed.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Functionalism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8214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Functionalists focus on how media and technology help society to operate.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6116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Functionalism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173364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Commercial Function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038456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Social Norm Functions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635782" y="4032802"/>
              <a:ext cx="1872427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Life-changing Functions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635783" y="2171925"/>
              <a:ext cx="1872427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Entertainment Function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9458"/>
            <a:ext cx="9144001" cy="6081615"/>
            <a:chOff x="-1" y="714145"/>
            <a:chExt cx="9144001" cy="608161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1414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Conflict Perspective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4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Conflict theorists focus on how media and technology create and perpetuate inequities and reinforce normative power structures.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2EBE8F3-F257-4872-9096-B88B44748FA9}"/>
              </a:ext>
            </a:extLst>
          </p:cNvPr>
          <p:cNvGrpSpPr/>
          <p:nvPr/>
        </p:nvGrpSpPr>
        <p:grpSpPr>
          <a:xfrm>
            <a:off x="2066922" y="288409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88D82EA-386F-46DD-9646-3D2152A44A90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D427E2D-B8D9-4119-A763-07DCA920991C}"/>
                </a:ext>
              </a:extLst>
            </p:cNvPr>
            <p:cNvSpPr txBox="1"/>
            <p:nvPr/>
          </p:nvSpPr>
          <p:spPr>
            <a:xfrm>
              <a:off x="633044" y="1881100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The people in charge of the media control what messages the public receive through </a:t>
              </a:r>
              <a:r>
                <a:rPr lang="en-US" sz="2000" b="1" dirty="0"/>
                <a:t>gatekeeping</a:t>
              </a:r>
              <a:r>
                <a:rPr lang="en-US" sz="2000" dirty="0"/>
                <a:t>. 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4249914-380E-49D3-9A43-4683A095A1CE}"/>
              </a:ext>
            </a:extLst>
          </p:cNvPr>
          <p:cNvGrpSpPr/>
          <p:nvPr/>
        </p:nvGrpSpPr>
        <p:grpSpPr>
          <a:xfrm>
            <a:off x="2031752" y="4153295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C66987D-961A-42C9-AE18-087DA091E37A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711F671-49A0-4700-891D-1D4005B51B51}"/>
                </a:ext>
              </a:extLst>
            </p:cNvPr>
            <p:cNvSpPr txBox="1"/>
            <p:nvPr/>
          </p:nvSpPr>
          <p:spPr>
            <a:xfrm>
              <a:off x="668213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New media can disrupt gatekeeping but can also give greater media access to people with more money and power.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52947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9456"/>
            <a:ext cx="9144001" cy="6081617"/>
            <a:chOff x="-1" y="714143"/>
            <a:chExt cx="9144001" cy="6081617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1414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Conflict Perspective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5"/>
            <a:chOff x="365111" y="1821206"/>
            <a:chExt cx="8443024" cy="3298655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&amp;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63783" y="2344814"/>
              <a:ext cx="3325552" cy="224232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600" dirty="0"/>
                <a:t>Technological Social Control and Digital Surveillance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77" y="2882971"/>
              <a:ext cx="3325552" cy="116601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600" dirty="0"/>
                <a:t>Feminist Perspective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2955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9457"/>
            <a:ext cx="9144001" cy="6081616"/>
            <a:chOff x="-1" y="714144"/>
            <a:chExt cx="9144001" cy="608161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1414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Symbolic Interactionism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Symbolic interactionists focus on how technology and media can help people to create symbolic worlds that influence behavior.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829AFA2F-9592-4B38-8314-065E9C7D143C}"/>
              </a:ext>
            </a:extLst>
          </p:cNvPr>
          <p:cNvGrpSpPr/>
          <p:nvPr/>
        </p:nvGrpSpPr>
        <p:grpSpPr>
          <a:xfrm>
            <a:off x="2066922" y="2824233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BDD9EA6-EEFA-49BB-BA02-39F290954FFC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AF44CC7-EFC8-4967-A579-86CC175A1DD5}"/>
                </a:ext>
              </a:extLst>
            </p:cNvPr>
            <p:cNvSpPr txBox="1"/>
            <p:nvPr/>
          </p:nvSpPr>
          <p:spPr>
            <a:xfrm>
              <a:off x="633044" y="1862448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People onscreen can become a </a:t>
              </a:r>
              <a:r>
                <a:rPr lang="en-US" sz="2000" b="1" dirty="0"/>
                <a:t>primary group </a:t>
              </a:r>
              <a:r>
                <a:rPr lang="en-US" sz="2000" dirty="0"/>
                <a:t>or a </a:t>
              </a:r>
              <a:r>
                <a:rPr lang="en-US" sz="2000" b="1" dirty="0"/>
                <a:t>reference group </a:t>
              </a:r>
              <a:r>
                <a:rPr lang="en-US" sz="2000" dirty="0"/>
                <a:t>and can shape how we perceive our own reality.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282F1AE-9006-440C-8050-8A2DD6BDD0AE}"/>
              </a:ext>
            </a:extLst>
          </p:cNvPr>
          <p:cNvGrpSpPr/>
          <p:nvPr/>
        </p:nvGrpSpPr>
        <p:grpSpPr>
          <a:xfrm>
            <a:off x="2066922" y="4033569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A6D4B52-7186-412F-9D9B-180E2C2FBF2D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158122C-FAF7-4219-9B74-8D834DD488C3}"/>
                </a:ext>
              </a:extLst>
            </p:cNvPr>
            <p:cNvSpPr txBox="1"/>
            <p:nvPr/>
          </p:nvSpPr>
          <p:spPr>
            <a:xfrm>
              <a:off x="633045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Social media has allowed corporations to find new ways to promote consumerism.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20420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201</Words>
  <Application>Microsoft Office PowerPoint</Application>
  <PresentationFormat>Widescreen</PresentationFormat>
  <Paragraphs>35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Cassy Pressimone Beckowski</dc:creator>
  <cp:lastModifiedBy>Riley Covaleski</cp:lastModifiedBy>
  <cp:revision>2</cp:revision>
  <dcterms:created xsi:type="dcterms:W3CDTF">2022-03-13T01:37:13Z</dcterms:created>
  <dcterms:modified xsi:type="dcterms:W3CDTF">2022-03-14T16:50:56Z</dcterms:modified>
</cp:coreProperties>
</file>