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9" r:id="rId5"/>
    <p:sldId id="362" r:id="rId6"/>
    <p:sldId id="371" r:id="rId7"/>
    <p:sldId id="370" r:id="rId8"/>
    <p:sldId id="365" r:id="rId9"/>
    <p:sldId id="372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F8C2-3D05-401C-9E13-8B06049C3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862BA-67E0-4E43-A641-4D98B1EB4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1E304-5F8A-46D3-8707-0ADEBCFD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B5809-FEC5-4E46-9DFC-5C94FCDF6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C35F9-859A-4244-804F-187EA0A2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D6B06-631A-4064-B2A2-49CC9A392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8243AE-0DE4-47D3-8E6B-05EDF05F76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172CD-D384-464B-BDFC-E46119F1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AB7C2-FBEA-46B5-BA1B-CFE26C05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E84FF-0BAE-4EEF-B94D-95503E490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2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9D19C2-2779-4A22-B8FF-27B78267C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E2571-053D-4B17-919E-86CFEFF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8F93-9698-4CFE-AFB0-FD8F8BEC2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86A70-F299-4050-B676-103D47E8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C74F2-386E-4BAB-B530-B7AA45D9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11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26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69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57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95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00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7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BCDB0-BE06-44C0-B5EA-1F0491314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9530C-7D52-4424-8872-AD375A88C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AFE95-8FF5-4A05-94C4-ADED972DE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D33F8-C1A3-47B1-B782-22AF18571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E3F4E-DB6B-406E-8C3B-52B62D10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27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97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4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8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F5D3C-7A94-40CE-9AC3-D4BF90124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E308F-57BB-40C0-B6DB-08DF8E14F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64B86-A062-455F-8FE0-2BC144B6E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0578E-64CE-470A-9081-6A84641F7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6600D-F50B-4B39-9848-11C8E473C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9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D6836-4E64-414A-8ECA-6B4623DD3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8FD47-2B45-4622-B140-05ED6D58B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242C1-2603-4581-A372-772C0A5A1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96A34-F939-4B31-9899-8311F4E6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86BCD-2490-418B-A624-96837005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771C4-0558-4821-85DD-D51A79C05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5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76C4-E92C-4C62-BEB7-B59A9DE87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D10E-47C8-4284-99E3-9AED8D1D6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08D7D5-96B0-45CB-AF39-807AFE305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97FDB-0329-4AB2-B26C-CAAFD2C368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DBB36A-22A3-4BD8-915D-F10A95C9EB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6C4D3A-CFC7-43A9-BA43-886BC0A59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2F8655-4E79-4597-AE68-FA3AE1A0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0006F9-6F1D-4842-834A-D6651119D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5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C2D09-B112-46B9-AA69-698A4BE3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6C335-1613-456A-822A-0628F0C2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ECA9E-FBAF-4F53-8E91-622AA417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EC1B7-32BC-4221-A8BD-486AEE7F5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0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B112C5-F828-4355-9395-66EB99365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58A7C-BEDD-4EA7-88C6-00EC9433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6A6E74-3DCB-4492-99B0-8ECB8047A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2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86B12-1700-40AC-9CEF-B41AD630F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03FC6-AC7C-4265-ABE8-A941C59AE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771A6-C9DD-4376-B14D-B54C3FFC5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76245-FCD8-4459-B09A-4CC16B18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F993E-0F42-4732-A176-ACECA939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38234-2757-49B9-A11C-74B2A2558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4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100BF-FDE8-4352-A2C7-32DB3A8E7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76BA20-FA95-4AB5-B583-6F0FE103A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761C9-8C77-4AA5-A334-8237E72341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5AE5A-0201-4953-81B5-4753A7F3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ED7CB-D945-43A3-BE8C-291FB2C5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3E3E6-D156-43F3-A7DE-4592D9FF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3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C56EF-67F6-4E28-953F-3731CB5C1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09829-EE7A-4697-83F6-A2572D9B4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08EDA-4328-41F0-A9BD-A9F2A9061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C360B-7F2D-406E-B2B4-4C733B32685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AB992-ACB4-48B8-A628-42C97CCAC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468C6-5B8D-40F0-9DA2-FD96D70AD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FAA0D-32D2-4745-8F11-CB5A2C4A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1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9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Stratification and Inequality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9"/>
            <a:ext cx="8694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Models of global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stratification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 stratification </a:t>
              </a:r>
              <a:r>
                <a:rPr lang="en-US" sz="2000" dirty="0">
                  <a:solidFill>
                    <a:schemeClr val="bg1"/>
                  </a:solidFill>
                </a:rPr>
                <a:t>compares countries’ wealth, power, status, and stability.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922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Stratification and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Income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335920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Wealth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Purchasing Power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Models of 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Models of global stratification use gross national product—a country’s relative economic status—to rank countries.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7693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Models of 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10" y="216664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First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World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77471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Third</a:t>
              </a:r>
              <a:br>
                <a:rPr lang="en-US" sz="2200" dirty="0">
                  <a:solidFill>
                    <a:schemeClr val="bg1"/>
                  </a:solidFill>
                </a:rPr>
              </a:br>
              <a:r>
                <a:rPr lang="en-US" sz="2200" dirty="0">
                  <a:solidFill>
                    <a:schemeClr val="bg1"/>
                  </a:solidFill>
                </a:rPr>
                <a:t>World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Second World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43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Models of 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More developed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03803" y="2566563"/>
              <a:ext cx="3758581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Less developed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8233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Models of Global Stratification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Gross domestic product—a country’s average wealth per person—can also be used to rank countries’ economic wellbeing.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75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123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3</cp:revision>
  <dcterms:created xsi:type="dcterms:W3CDTF">2022-03-13T03:40:31Z</dcterms:created>
  <dcterms:modified xsi:type="dcterms:W3CDTF">2022-03-14T17:57:16Z</dcterms:modified>
</cp:coreProperties>
</file>