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3" r:id="rId15"/>
    <p:sldId id="282" r:id="rId16"/>
    <p:sldId id="274" r:id="rId17"/>
    <p:sldId id="284" r:id="rId18"/>
    <p:sldId id="283" r:id="rId19"/>
    <p:sldId id="285" r:id="rId20"/>
    <p:sldId id="276" r:id="rId21"/>
    <p:sldId id="278" r:id="rId22"/>
    <p:sldId id="279" r:id="rId23"/>
    <p:sldId id="286" r:id="rId24"/>
    <p:sldId id="287" r:id="rId25"/>
    <p:sldId id="288" r:id="rId26"/>
    <p:sldId id="289" r:id="rId27"/>
    <p:sldId id="29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 id="7" name="Nicholas Belloit" initials="NB [7]" lastIdx="1" clrIdx="6"/>
  <p:cmAuthor id="8" name="Nicholas Belloit" initials="NB [8]" lastIdx="1" clrIdx="7"/>
  <p:cmAuthor id="9" name="Nicholas Belloit" initials="NB [9]" lastIdx="1" clrIdx="8"/>
  <p:cmAuthor id="10" name="Nicholas Belloit" initials="NB [10]" lastIdx="1" clrIdx="9"/>
  <p:cmAuthor id="11" name="Nicholas Belloit" initials="NB [11]" lastIdx="1" clrIdx="10"/>
  <p:cmAuthor id="12" name="Nicholas Belloit" initials="NB [12]" lastIdx="1" clrIdx="11"/>
  <p:cmAuthor id="13" name="Nicholas Belloit" initials="NB [13]" lastIdx="1" clrIdx="12"/>
  <p:cmAuthor id="14" name="Nicholas Belloit" initials="NB [14]" lastIdx="1" clrIdx="13"/>
  <p:cmAuthor id="15" name="Nicholas Belloit" initials="NB [15]" lastIdx="1" clrIdx="1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4660"/>
  </p:normalViewPr>
  <p:slideViewPr>
    <p:cSldViewPr>
      <p:cViewPr varScale="1">
        <p:scale>
          <a:sx n="111" d="100"/>
          <a:sy n="111" d="100"/>
        </p:scale>
        <p:origin x="181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33.wmf"/><Relationship Id="rId18" Type="http://schemas.openxmlformats.org/officeDocument/2006/relationships/oleObject" Target="../embeddings/oleObject46.bin"/><Relationship Id="rId3" Type="http://schemas.openxmlformats.org/officeDocument/2006/relationships/image" Target="../media/image28.wmf"/><Relationship Id="rId21" Type="http://schemas.openxmlformats.org/officeDocument/2006/relationships/image" Target="../media/image37.wmf"/><Relationship Id="rId7" Type="http://schemas.openxmlformats.org/officeDocument/2006/relationships/image" Target="../media/image30.wmf"/><Relationship Id="rId12" Type="http://schemas.openxmlformats.org/officeDocument/2006/relationships/oleObject" Target="../embeddings/oleObject43.bin"/><Relationship Id="rId17" Type="http://schemas.openxmlformats.org/officeDocument/2006/relationships/image" Target="../media/image35.wmf"/><Relationship Id="rId2" Type="http://schemas.openxmlformats.org/officeDocument/2006/relationships/oleObject" Target="../embeddings/oleObject38.bin"/><Relationship Id="rId16" Type="http://schemas.openxmlformats.org/officeDocument/2006/relationships/oleObject" Target="../embeddings/oleObject45.bin"/><Relationship Id="rId20"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42.bin"/><Relationship Id="rId19" Type="http://schemas.openxmlformats.org/officeDocument/2006/relationships/image" Target="../media/image36.wmf"/><Relationship Id="rId4" Type="http://schemas.openxmlformats.org/officeDocument/2006/relationships/oleObject" Target="../embeddings/oleObject39.bin"/><Relationship Id="rId9" Type="http://schemas.openxmlformats.org/officeDocument/2006/relationships/image" Target="../media/image31.wmf"/><Relationship Id="rId14" Type="http://schemas.openxmlformats.org/officeDocument/2006/relationships/oleObject" Target="../embeddings/oleObject44.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53.bin"/><Relationship Id="rId17" Type="http://schemas.openxmlformats.org/officeDocument/2006/relationships/image" Target="../media/image45.wmf"/><Relationship Id="rId2" Type="http://schemas.openxmlformats.org/officeDocument/2006/relationships/oleObject" Target="../embeddings/oleObject48.bin"/><Relationship Id="rId16"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0.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41.wmf"/><Relationship Id="rId14" Type="http://schemas.openxmlformats.org/officeDocument/2006/relationships/oleObject" Target="../embeddings/oleObject54.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56.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60.bin"/><Relationship Id="rId4" Type="http://schemas.openxmlformats.org/officeDocument/2006/relationships/oleObject" Target="../embeddings/oleObject57.bin"/><Relationship Id="rId9" Type="http://schemas.openxmlformats.org/officeDocument/2006/relationships/image" Target="../media/image4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66.bin"/><Relationship Id="rId17" Type="http://schemas.openxmlformats.org/officeDocument/2006/relationships/image" Target="../media/image58.wmf"/><Relationship Id="rId2" Type="http://schemas.openxmlformats.org/officeDocument/2006/relationships/oleObject" Target="../embeddings/oleObject61.bin"/><Relationship Id="rId16"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54.wmf"/><Relationship Id="rId14" Type="http://schemas.openxmlformats.org/officeDocument/2006/relationships/oleObject" Target="../embeddings/oleObject6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64.wmf"/><Relationship Id="rId18" Type="http://schemas.openxmlformats.org/officeDocument/2006/relationships/oleObject" Target="../embeddings/oleObject77.bin"/><Relationship Id="rId3" Type="http://schemas.openxmlformats.org/officeDocument/2006/relationships/image" Target="../media/image59.wmf"/><Relationship Id="rId21" Type="http://schemas.openxmlformats.org/officeDocument/2006/relationships/image" Target="../media/image68.wmf"/><Relationship Id="rId7" Type="http://schemas.openxmlformats.org/officeDocument/2006/relationships/image" Target="../media/image61.wmf"/><Relationship Id="rId12" Type="http://schemas.openxmlformats.org/officeDocument/2006/relationships/oleObject" Target="../embeddings/oleObject74.bin"/><Relationship Id="rId17" Type="http://schemas.openxmlformats.org/officeDocument/2006/relationships/image" Target="../media/image66.wmf"/><Relationship Id="rId2" Type="http://schemas.openxmlformats.org/officeDocument/2006/relationships/oleObject" Target="../embeddings/oleObject69.bin"/><Relationship Id="rId16" Type="http://schemas.openxmlformats.org/officeDocument/2006/relationships/oleObject" Target="../embeddings/oleObject76.bin"/><Relationship Id="rId20"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73.bin"/><Relationship Id="rId19" Type="http://schemas.openxmlformats.org/officeDocument/2006/relationships/image" Target="../media/image67.wmf"/><Relationship Id="rId4" Type="http://schemas.openxmlformats.org/officeDocument/2006/relationships/oleObject" Target="../embeddings/oleObject70.bin"/><Relationship Id="rId9" Type="http://schemas.openxmlformats.org/officeDocument/2006/relationships/image" Target="../media/image62.wmf"/><Relationship Id="rId14" Type="http://schemas.openxmlformats.org/officeDocument/2006/relationships/oleObject" Target="../embeddings/oleObject75.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2.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84.bin"/><Relationship Id="rId17" Type="http://schemas.openxmlformats.org/officeDocument/2006/relationships/image" Target="../media/image76.wmf"/><Relationship Id="rId2" Type="http://schemas.openxmlformats.org/officeDocument/2006/relationships/oleObject" Target="../embeddings/oleObject79.bin"/><Relationship Id="rId16" Type="http://schemas.openxmlformats.org/officeDocument/2006/relationships/oleObject" Target="../embeddings/oleObject86.bin"/><Relationship Id="rId1" Type="http://schemas.openxmlformats.org/officeDocument/2006/relationships/slideLayout" Target="../slideLayouts/slideLayout2.xml"/><Relationship Id="rId6" Type="http://schemas.openxmlformats.org/officeDocument/2006/relationships/oleObject" Target="../embeddings/oleObject81.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83.bin"/><Relationship Id="rId4" Type="http://schemas.openxmlformats.org/officeDocument/2006/relationships/oleObject" Target="../embeddings/oleObject80.bin"/><Relationship Id="rId9" Type="http://schemas.openxmlformats.org/officeDocument/2006/relationships/image" Target="../media/image72.wmf"/><Relationship Id="rId14" Type="http://schemas.openxmlformats.org/officeDocument/2006/relationships/oleObject" Target="../embeddings/oleObject85.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90.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5" Type="http://schemas.openxmlformats.org/officeDocument/2006/relationships/image" Target="../media/image78.wmf"/><Relationship Id="rId4" Type="http://schemas.openxmlformats.org/officeDocument/2006/relationships/oleObject" Target="../embeddings/oleObject88.bin"/><Relationship Id="rId9" Type="http://schemas.openxmlformats.org/officeDocument/2006/relationships/image" Target="../media/image8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91.bin"/><Relationship Id="rId1" Type="http://schemas.openxmlformats.org/officeDocument/2006/relationships/slideLayout" Target="../slideLayouts/slideLayout2.xml"/><Relationship Id="rId5" Type="http://schemas.openxmlformats.org/officeDocument/2006/relationships/image" Target="../media/image82.wmf"/><Relationship Id="rId4" Type="http://schemas.openxmlformats.org/officeDocument/2006/relationships/oleObject" Target="../embeddings/oleObject9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6.bin"/><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5" Type="http://schemas.openxmlformats.org/officeDocument/2006/relationships/image" Target="../media/image84.wmf"/><Relationship Id="rId4" Type="http://schemas.openxmlformats.org/officeDocument/2006/relationships/oleObject" Target="../embeddings/oleObject94.bin"/><Relationship Id="rId9" Type="http://schemas.openxmlformats.org/officeDocument/2006/relationships/image" Target="../media/image8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00.bin"/><Relationship Id="rId13" Type="http://schemas.openxmlformats.org/officeDocument/2006/relationships/image" Target="../media/image90.wmf"/><Relationship Id="rId18" Type="http://schemas.openxmlformats.org/officeDocument/2006/relationships/oleObject" Target="../embeddings/oleObject105.bin"/><Relationship Id="rId3" Type="http://schemas.openxmlformats.org/officeDocument/2006/relationships/image" Target="../media/image63.wmf"/><Relationship Id="rId21" Type="http://schemas.openxmlformats.org/officeDocument/2006/relationships/image" Target="../media/image94.wmf"/><Relationship Id="rId7" Type="http://schemas.openxmlformats.org/officeDocument/2006/relationships/image" Target="../media/image60.wmf"/><Relationship Id="rId12" Type="http://schemas.openxmlformats.org/officeDocument/2006/relationships/oleObject" Target="../embeddings/oleObject102.bin"/><Relationship Id="rId17" Type="http://schemas.openxmlformats.org/officeDocument/2006/relationships/image" Target="../media/image92.wmf"/><Relationship Id="rId2" Type="http://schemas.openxmlformats.org/officeDocument/2006/relationships/oleObject" Target="../embeddings/oleObject97.bin"/><Relationship Id="rId16" Type="http://schemas.openxmlformats.org/officeDocument/2006/relationships/oleObject" Target="../embeddings/oleObject104.bin"/><Relationship Id="rId20" Type="http://schemas.openxmlformats.org/officeDocument/2006/relationships/oleObject" Target="../embeddings/oleObject106.bin"/><Relationship Id="rId1" Type="http://schemas.openxmlformats.org/officeDocument/2006/relationships/slideLayout" Target="../slideLayouts/slideLayout2.xml"/><Relationship Id="rId6" Type="http://schemas.openxmlformats.org/officeDocument/2006/relationships/oleObject" Target="../embeddings/oleObject99.bin"/><Relationship Id="rId11" Type="http://schemas.openxmlformats.org/officeDocument/2006/relationships/image" Target="../media/image62.wmf"/><Relationship Id="rId5" Type="http://schemas.openxmlformats.org/officeDocument/2006/relationships/image" Target="../media/image88.wmf"/><Relationship Id="rId15" Type="http://schemas.openxmlformats.org/officeDocument/2006/relationships/image" Target="../media/image91.wmf"/><Relationship Id="rId10" Type="http://schemas.openxmlformats.org/officeDocument/2006/relationships/oleObject" Target="../embeddings/oleObject101.bin"/><Relationship Id="rId19" Type="http://schemas.openxmlformats.org/officeDocument/2006/relationships/image" Target="../media/image93.wmf"/><Relationship Id="rId4" Type="http://schemas.openxmlformats.org/officeDocument/2006/relationships/oleObject" Target="../embeddings/oleObject98.bin"/><Relationship Id="rId9" Type="http://schemas.openxmlformats.org/officeDocument/2006/relationships/image" Target="../media/image89.wmf"/><Relationship Id="rId14" Type="http://schemas.openxmlformats.org/officeDocument/2006/relationships/oleObject" Target="../embeddings/oleObject103.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95.wmf"/><Relationship Id="rId7" Type="http://schemas.openxmlformats.org/officeDocument/2006/relationships/image" Target="../media/image97.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5" Type="http://schemas.openxmlformats.org/officeDocument/2006/relationships/image" Target="../media/image96.wmf"/><Relationship Id="rId4" Type="http://schemas.openxmlformats.org/officeDocument/2006/relationships/oleObject" Target="../embeddings/oleObject108.bin"/><Relationship Id="rId9" Type="http://schemas.openxmlformats.org/officeDocument/2006/relationships/image" Target="../media/image98.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4.bin"/><Relationship Id="rId13" Type="http://schemas.openxmlformats.org/officeDocument/2006/relationships/image" Target="../media/image104.wmf"/><Relationship Id="rId3" Type="http://schemas.openxmlformats.org/officeDocument/2006/relationships/image" Target="../media/image99.wmf"/><Relationship Id="rId7" Type="http://schemas.openxmlformats.org/officeDocument/2006/relationships/image" Target="../media/image101.wmf"/><Relationship Id="rId12" Type="http://schemas.openxmlformats.org/officeDocument/2006/relationships/oleObject" Target="../embeddings/oleObject116.bin"/><Relationship Id="rId17" Type="http://schemas.openxmlformats.org/officeDocument/2006/relationships/image" Target="../media/image106.wmf"/><Relationship Id="rId2" Type="http://schemas.openxmlformats.org/officeDocument/2006/relationships/oleObject" Target="../embeddings/oleObject111.bin"/><Relationship Id="rId16" Type="http://schemas.openxmlformats.org/officeDocument/2006/relationships/oleObject" Target="../embeddings/oleObject118.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03.wmf"/><Relationship Id="rId5" Type="http://schemas.openxmlformats.org/officeDocument/2006/relationships/image" Target="../media/image100.wmf"/><Relationship Id="rId15" Type="http://schemas.openxmlformats.org/officeDocument/2006/relationships/image" Target="../media/image105.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02.wmf"/><Relationship Id="rId14" Type="http://schemas.openxmlformats.org/officeDocument/2006/relationships/oleObject" Target="../embeddings/oleObject117.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22.bin"/><Relationship Id="rId13" Type="http://schemas.openxmlformats.org/officeDocument/2006/relationships/image" Target="../media/image112.wmf"/><Relationship Id="rId3" Type="http://schemas.openxmlformats.org/officeDocument/2006/relationships/image" Target="../media/image107.wmf"/><Relationship Id="rId7" Type="http://schemas.openxmlformats.org/officeDocument/2006/relationships/image" Target="../media/image109.wmf"/><Relationship Id="rId12" Type="http://schemas.openxmlformats.org/officeDocument/2006/relationships/oleObject" Target="../embeddings/oleObject124.bin"/><Relationship Id="rId17" Type="http://schemas.openxmlformats.org/officeDocument/2006/relationships/image" Target="../media/image114.wmf"/><Relationship Id="rId2" Type="http://schemas.openxmlformats.org/officeDocument/2006/relationships/oleObject" Target="../embeddings/oleObject119.bin"/><Relationship Id="rId16" Type="http://schemas.openxmlformats.org/officeDocument/2006/relationships/oleObject" Target="../embeddings/oleObject126.bin"/><Relationship Id="rId1" Type="http://schemas.openxmlformats.org/officeDocument/2006/relationships/slideLayout" Target="../slideLayouts/slideLayout2.xml"/><Relationship Id="rId6" Type="http://schemas.openxmlformats.org/officeDocument/2006/relationships/oleObject" Target="../embeddings/oleObject121.bin"/><Relationship Id="rId11" Type="http://schemas.openxmlformats.org/officeDocument/2006/relationships/image" Target="../media/image111.wmf"/><Relationship Id="rId5" Type="http://schemas.openxmlformats.org/officeDocument/2006/relationships/image" Target="../media/image108.wmf"/><Relationship Id="rId15" Type="http://schemas.openxmlformats.org/officeDocument/2006/relationships/image" Target="../media/image113.wmf"/><Relationship Id="rId10" Type="http://schemas.openxmlformats.org/officeDocument/2006/relationships/oleObject" Target="../embeddings/oleObject123.bin"/><Relationship Id="rId4" Type="http://schemas.openxmlformats.org/officeDocument/2006/relationships/oleObject" Target="../embeddings/oleObject120.bin"/><Relationship Id="rId9" Type="http://schemas.openxmlformats.org/officeDocument/2006/relationships/image" Target="../media/image110.wmf"/><Relationship Id="rId14" Type="http://schemas.openxmlformats.org/officeDocument/2006/relationships/oleObject" Target="../embeddings/oleObject125.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30.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32.bin"/><Relationship Id="rId17" Type="http://schemas.openxmlformats.org/officeDocument/2006/relationships/image" Target="../media/image122.wmf"/><Relationship Id="rId2" Type="http://schemas.openxmlformats.org/officeDocument/2006/relationships/oleObject" Target="../embeddings/oleObject127.bin"/><Relationship Id="rId16" Type="http://schemas.openxmlformats.org/officeDocument/2006/relationships/oleObject" Target="../embeddings/oleObject134.bin"/><Relationship Id="rId1" Type="http://schemas.openxmlformats.org/officeDocument/2006/relationships/slideLayout" Target="../slideLayouts/slideLayout2.xml"/><Relationship Id="rId6" Type="http://schemas.openxmlformats.org/officeDocument/2006/relationships/oleObject" Target="../embeddings/oleObject129.bin"/><Relationship Id="rId11" Type="http://schemas.openxmlformats.org/officeDocument/2006/relationships/image" Target="../media/image119.wmf"/><Relationship Id="rId5" Type="http://schemas.openxmlformats.org/officeDocument/2006/relationships/image" Target="../media/image116.wmf"/><Relationship Id="rId15" Type="http://schemas.openxmlformats.org/officeDocument/2006/relationships/image" Target="../media/image121.wmf"/><Relationship Id="rId10" Type="http://schemas.openxmlformats.org/officeDocument/2006/relationships/oleObject" Target="../embeddings/oleObject131.bin"/><Relationship Id="rId4" Type="http://schemas.openxmlformats.org/officeDocument/2006/relationships/oleObject" Target="../embeddings/oleObject128.bin"/><Relationship Id="rId9" Type="http://schemas.openxmlformats.org/officeDocument/2006/relationships/image" Target="../media/image118.wmf"/><Relationship Id="rId14" Type="http://schemas.openxmlformats.org/officeDocument/2006/relationships/oleObject" Target="../embeddings/oleObject13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18" Type="http://schemas.openxmlformats.org/officeDocument/2006/relationships/oleObject" Target="../embeddings/oleObject18.bin"/><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19"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1.wmf"/><Relationship Id="rId4"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9.bin"/><Relationship Id="rId18" Type="http://schemas.openxmlformats.org/officeDocument/2006/relationships/oleObject" Target="../embeddings/oleObject34.bin"/><Relationship Id="rId3" Type="http://schemas.openxmlformats.org/officeDocument/2006/relationships/image" Target="../media/image23.wmf"/><Relationship Id="rId21" Type="http://schemas.openxmlformats.org/officeDocument/2006/relationships/oleObject" Target="../embeddings/oleObject36.bin"/><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oleObject" Target="../embeddings/oleObject33.bin"/><Relationship Id="rId2" Type="http://schemas.openxmlformats.org/officeDocument/2006/relationships/oleObject" Target="../embeddings/oleObject22.bin"/><Relationship Id="rId16" Type="http://schemas.openxmlformats.org/officeDocument/2006/relationships/oleObject" Target="../embeddings/oleObject32.bin"/><Relationship Id="rId20"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image" Target="../media/image24.wmf"/><Relationship Id="rId15" Type="http://schemas.openxmlformats.org/officeDocument/2006/relationships/oleObject" Target="../embeddings/oleObject31.bin"/><Relationship Id="rId10" Type="http://schemas.openxmlformats.org/officeDocument/2006/relationships/oleObject" Target="../embeddings/oleObject26.bin"/><Relationship Id="rId19" Type="http://schemas.openxmlformats.org/officeDocument/2006/relationships/image" Target="../media/image27.wmf"/><Relationship Id="rId4" Type="http://schemas.openxmlformats.org/officeDocument/2006/relationships/oleObject" Target="../embeddings/oleObject23.bin"/><Relationship Id="rId9" Type="http://schemas.openxmlformats.org/officeDocument/2006/relationships/image" Target="../media/image26.wmf"/><Relationship Id="rId14" Type="http://schemas.openxmlformats.org/officeDocument/2006/relationships/oleObject" Target="../embeddings/oleObject30.bin"/><Relationship Id="rId22" Type="http://schemas.openxmlformats.org/officeDocument/2006/relationships/oleObject" Target="../embeddings/oleObject37.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Multiple (LCM)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tx1"/>
                </a:solidFill>
              </a:rPr>
              <a:t>Example 4: Finding the Least Common </a:t>
            </a:r>
            <a:br>
              <a:rPr lang="en-US" sz="3200" dirty="0">
                <a:solidFill>
                  <a:schemeClr val="tx1"/>
                </a:solidFill>
              </a:rPr>
            </a:br>
            <a:r>
              <a:rPr lang="en-US" sz="3200" dirty="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name="Equation" r:id="rId4" imgW="1117440" imgH="291960" progId="Equation.DSMT4">
                  <p:embed/>
                </p:oleObj>
              </mc:Choice>
              <mc:Fallback>
                <p:oleObj name="Equation" r:id="rId4" imgW="1117440" imgH="291960" progId="Equation.DSMT4">
                  <p:embed/>
                  <p:pic>
                    <p:nvPicPr>
                      <p:cNvPr id="0" name="Picture 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name="Equation" r:id="rId8" imgW="1104840" imgH="291960" progId="Equation.DSMT4">
                  <p:embed/>
                </p:oleObj>
              </mc:Choice>
              <mc:Fallback>
                <p:oleObj name="Equation" r:id="rId8" imgW="1104840" imgH="291960" progId="Equation.DSMT4">
                  <p:embed/>
                  <p:pic>
                    <p:nvPicPr>
                      <p:cNvPr id="0" name="Picture 50"/>
                      <p:cNvPicPr>
                        <a:picLocks noChangeAspect="1" noChangeArrowheads="1"/>
                      </p:cNvPicPr>
                      <p:nvPr/>
                    </p:nvPicPr>
                    <p:blipFill>
                      <a:blip r:embed="rId9"/>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name="Equation" r:id="rId10" imgW="380835" imgH="279279" progId="Equation.DSMT4">
                  <p:embed/>
                </p:oleObj>
              </mc:Choice>
              <mc:Fallback>
                <p:oleObj name="Equation" r:id="rId10" imgW="380835" imgH="279279"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name="Equation" r:id="rId12" imgW="1104840" imgH="291960" progId="Equation.DSMT4">
                  <p:embed/>
                </p:oleObj>
              </mc:Choice>
              <mc:Fallback>
                <p:oleObj name="Equation" r:id="rId12" imgW="1104840" imgH="291960" progId="Equation.DSMT4">
                  <p:embed/>
                  <p:pic>
                    <p:nvPicPr>
                      <p:cNvPr id="0" name="Picture 53"/>
                      <p:cNvPicPr>
                        <a:picLocks noChangeAspect="1" noChangeArrowheads="1"/>
                      </p:cNvPicPr>
                      <p:nvPr/>
                    </p:nvPicPr>
                    <p:blipFill>
                      <a:blip r:embed="rId13"/>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name="Equation" r:id="rId14" imgW="381000" imgH="1562100" progId="Equation.DSMT4">
                  <p:embed/>
                </p:oleObj>
              </mc:Choice>
              <mc:Fallback>
                <p:oleObj name="Equation" r:id="rId14" imgW="381000" imgH="1562100" progId="Equation.DSMT4">
                  <p:embed/>
                  <p:pic>
                    <p:nvPicPr>
                      <p:cNvPr id="0" name="Picture 5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name="Equation" r:id="rId16" imgW="634680" imgH="291960" progId="Equation.DSMT4">
                  <p:embed/>
                </p:oleObj>
              </mc:Choice>
              <mc:Fallback>
                <p:oleObj name="Equation" r:id="rId16" imgW="634680" imgH="291960" progId="Equation.DSMT4">
                  <p:embed/>
                  <p:pic>
                    <p:nvPicPr>
                      <p:cNvPr id="0" name="Picture 5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name="Equation" r:id="rId18" imgW="2057400" imgH="291960" progId="Equation.DSMT4">
                  <p:embed/>
                </p:oleObj>
              </mc:Choice>
              <mc:Fallback>
                <p:oleObj name="Equation" r:id="rId18" imgW="2057400" imgH="291960" progId="Equation.DSMT4">
                  <p:embed/>
                  <p:pic>
                    <p:nvPicPr>
                      <p:cNvPr id="0" name="Picture 56"/>
                      <p:cNvPicPr>
                        <a:picLocks noChangeAspect="1" noChangeArrowheads="1"/>
                      </p:cNvPicPr>
                      <p:nvPr/>
                    </p:nvPicPr>
                    <p:blipFill>
                      <a:blip r:embed="rId19"/>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name="Equation" r:id="rId20" imgW="1002960" imgH="291960" progId="Equation.DSMT4">
                  <p:embed/>
                </p:oleObj>
              </mc:Choice>
              <mc:Fallback>
                <p:oleObj name="Equation" r:id="rId20" imgW="1002960" imgH="291960" progId="Equation.DSMT4">
                  <p:embed/>
                  <p:pic>
                    <p:nvPicPr>
                      <p:cNvPr id="0" name="Picture 5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dirty="0">
                <a:solidFill>
                  <a:schemeClr val="tx1"/>
                </a:solidFill>
              </a:rPr>
              <a:t>Example 5: Finding the Least Common </a:t>
            </a:r>
            <a:br>
              <a:rPr lang="en-US" sz="3200" dirty="0">
                <a:solidFill>
                  <a:schemeClr val="tx1"/>
                </a:solidFill>
              </a:rPr>
            </a:br>
            <a:r>
              <a:rPr lang="en-US" sz="3200" dirty="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name="Equation" r:id="rId2" imgW="203112" imgH="291973" progId="Equation.DSMT4">
                  <p:embed/>
                </p:oleObj>
              </mc:Choice>
              <mc:Fallback>
                <p:oleObj name="Equation" r:id="rId2" imgW="203112" imgH="291973"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name="Equation" r:id="rId6" imgW="634680" imgH="291960" progId="Equation.DSMT4">
                  <p:embed/>
                </p:oleObj>
              </mc:Choice>
              <mc:Fallback>
                <p:oleObj name="Equation" r:id="rId6" imgW="634680" imgH="2919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name="Equation" r:id="rId8" imgW="1104840" imgH="279360" progId="Equation.DSMT4">
                  <p:embed/>
                </p:oleObj>
              </mc:Choice>
              <mc:Fallback>
                <p:oleObj name="Equation" r:id="rId8" imgW="1104840" imgH="279360" progId="Equation.DSMT4">
                  <p:embed/>
                  <p:pic>
                    <p:nvPicPr>
                      <p:cNvPr id="0" name="Picture 36"/>
                      <p:cNvPicPr>
                        <a:picLocks noChangeAspect="1" noChangeArrowheads="1"/>
                      </p:cNvPicPr>
                      <p:nvPr/>
                    </p:nvPicPr>
                    <p:blipFill>
                      <a:blip r:embed="rId9"/>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name="Equation" r:id="rId10" imgW="799920" imgH="291960" progId="Equation.DSMT4">
                  <p:embed/>
                </p:oleObj>
              </mc:Choice>
              <mc:Fallback>
                <p:oleObj name="Equation" r:id="rId10" imgW="799920" imgH="291960" progId="Equation.DSMT4">
                  <p:embed/>
                  <p:pic>
                    <p:nvPicPr>
                      <p:cNvPr id="0" name="Picture 38"/>
                      <p:cNvPicPr>
                        <a:picLocks noChangeAspect="1" noChangeArrowheads="1"/>
                      </p:cNvPicPr>
                      <p:nvPr/>
                    </p:nvPicPr>
                    <p:blipFill>
                      <a:blip r:embed="rId11"/>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name="Equation" r:id="rId12" imgW="1739880" imgH="291960" progId="Equation.DSMT4">
                  <p:embed/>
                </p:oleObj>
              </mc:Choice>
              <mc:Fallback>
                <p:oleObj name="Equation" r:id="rId12" imgW="1739880" imgH="291960" progId="Equation.DSMT4">
                  <p:embed/>
                  <p:pic>
                    <p:nvPicPr>
                      <p:cNvPr id="0" name="Picture 40"/>
                      <p:cNvPicPr>
                        <a:picLocks noChangeAspect="1" noChangeArrowheads="1"/>
                      </p:cNvPicPr>
                      <p:nvPr/>
                    </p:nvPicPr>
                    <p:blipFill>
                      <a:blip r:embed="rId13"/>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name="Equation" r:id="rId14" imgW="825480" imgH="291960" progId="Equation.DSMT4">
                  <p:embed/>
                </p:oleObj>
              </mc:Choice>
              <mc:Fallback>
                <p:oleObj name="Equation" r:id="rId14" imgW="825480" imgH="291960" progId="Equation.DSMT4">
                  <p:embed/>
                  <p:pic>
                    <p:nvPicPr>
                      <p:cNvPr id="0" name="Picture 41"/>
                      <p:cNvPicPr>
                        <a:picLocks noChangeAspect="1" noChangeArrowheads="1"/>
                      </p:cNvPicPr>
                      <p:nvPr/>
                    </p:nvPicPr>
                    <p:blipFill>
                      <a:blip r:embed="rId15"/>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name="Equation" r:id="rId16" imgW="381000" imgH="1028700" progId="Equation.DSMT4">
                  <p:embed/>
                </p:oleObj>
              </mc:Choice>
              <mc:Fallback>
                <p:oleObj name="Equation" r:id="rId16" imgW="381000" imgH="1028700" progId="Equation.DSMT4">
                  <p:embed/>
                  <p:pic>
                    <p:nvPicPr>
                      <p:cNvPr id="0" name="Picture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a:t>
            </a:r>
            <a:br>
              <a:rPr lang="en-US" sz="3200" dirty="0">
                <a:solidFill>
                  <a:schemeClr val="accent2"/>
                </a:solidFill>
              </a:rPr>
            </a:br>
            <a:r>
              <a:rPr lang="en-US" sz="3200" dirty="0">
                <a:solidFill>
                  <a:schemeClr val="accent2"/>
                </a:solidFill>
              </a:rPr>
              <a:t>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488079300"/>
              </p:ext>
            </p:extLst>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name="Equation" r:id="rId2" imgW="3886200" imgH="291960" progId="Equation.DSMT4">
                  <p:embed/>
                </p:oleObj>
              </mc:Choice>
              <mc:Fallback>
                <p:oleObj name="Equation" r:id="rId2" imgW="3886200" imgH="291960"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name="Equation" r:id="rId4" imgW="723600" imgH="291960" progId="Equation.DSMT4">
                  <p:embed/>
                </p:oleObj>
              </mc:Choice>
              <mc:Fallback>
                <p:oleObj name="Equation" r:id="rId4" imgW="723600" imgH="291960"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name="Equation" r:id="rId6" imgW="2108160" imgH="291960" progId="Equation.DSMT4">
                  <p:embed/>
                </p:oleObj>
              </mc:Choice>
              <mc:Fallback>
                <p:oleObj name="Equation" r:id="rId6" imgW="2108160" imgH="29196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name="Equation" r:id="rId8" imgW="2527200" imgH="469800" progId="Equation.DSMT4">
                  <p:embed/>
                </p:oleObj>
              </mc:Choice>
              <mc:Fallback>
                <p:oleObj name="Equation" r:id="rId8" imgW="2527200" imgH="469800"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name="Equation" r:id="rId10" imgW="2222280" imgH="380880" progId="Equation.DSMT4">
                  <p:embed/>
                </p:oleObj>
              </mc:Choice>
              <mc:Fallback>
                <p:oleObj name="Equation" r:id="rId10" imgW="2222280" imgH="380880" progId="Equation.DSMT4">
                  <p:embed/>
                  <p:pic>
                    <p:nvPicPr>
                      <p:cNvPr id="0" name="Picture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2"/>
                </a:solidFill>
              </a:rPr>
              <a:t>Example 6: Finding the Least Common </a:t>
            </a:r>
            <a:br>
              <a:rPr lang="en-US" sz="3200" dirty="0">
                <a:solidFill>
                  <a:schemeClr val="accent2"/>
                </a:solidFill>
              </a:rPr>
            </a:br>
            <a:r>
              <a:rPr lang="en-US" sz="3200" dirty="0">
                <a:solidFill>
                  <a:schemeClr val="accent2"/>
                </a:solidFill>
              </a:rPr>
              <a:t>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name="Equation" r:id="rId2" imgW="723600" imgH="291960" progId="Equation.DSMT4">
                  <p:embed/>
                </p:oleObj>
              </mc:Choice>
              <mc:Fallback>
                <p:oleObj name="Equation" r:id="rId2" imgW="723600" imgH="29196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name="Equation" r:id="rId4" imgW="2108160" imgH="291960" progId="Equation.DSMT4">
                  <p:embed/>
                </p:oleObj>
              </mc:Choice>
              <mc:Fallback>
                <p:oleObj name="Equation" r:id="rId4" imgW="2108160" imgH="29196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name="Equation" r:id="rId6" imgW="2527200" imgH="469800" progId="Equation.DSMT4">
                  <p:embed/>
                </p:oleObj>
              </mc:Choice>
              <mc:Fallback>
                <p:oleObj name="Equation" r:id="rId6" imgW="2527200" imgH="469800"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name="Equation" r:id="rId8" imgW="2222280" imgH="380880" progId="Equation.DSMT4">
                  <p:embed/>
                </p:oleObj>
              </mc:Choice>
              <mc:Fallback>
                <p:oleObj name="Equation" r:id="rId8" imgW="2222280" imgH="380880" progId="Equation.DSMT4">
                  <p:embed/>
                  <p:pic>
                    <p:nvPicPr>
                      <p:cNvPr id="0" name="Picture 3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name="Equation" r:id="rId10" imgW="723600" imgH="291960" progId="Equation.DSMT4">
                  <p:embed/>
                </p:oleObj>
              </mc:Choice>
              <mc:Fallback>
                <p:oleObj name="Equation" r:id="rId10" imgW="723600" imgH="291960" progId="Equation.DSMT4">
                  <p:embed/>
                  <p:pic>
                    <p:nvPicPr>
                      <p:cNvPr id="0" name="Picture 3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name="Equation" r:id="rId12" imgW="2108160" imgH="291960" progId="Equation.DSMT4">
                  <p:embed/>
                </p:oleObj>
              </mc:Choice>
              <mc:Fallback>
                <p:oleObj name="Equation" r:id="rId12" imgW="2108160" imgH="291960" progId="Equation.DSMT4">
                  <p:embed/>
                  <p:pic>
                    <p:nvPicPr>
                      <p:cNvPr id="0" name="Picture 3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name="Equation" r:id="rId14" imgW="2527200" imgH="469800" progId="Equation.DSMT4">
                  <p:embed/>
                </p:oleObj>
              </mc:Choice>
              <mc:Fallback>
                <p:oleObj name="Equation" r:id="rId14" imgW="2527200" imgH="469800" progId="Equation.DSMT4">
                  <p:embed/>
                  <p:pic>
                    <p:nvPicPr>
                      <p:cNvPr id="0" name="Picture 3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name="Equation" r:id="rId16" imgW="2234880" imgH="380880" progId="Equation.DSMT4">
                  <p:embed/>
                </p:oleObj>
              </mc:Choice>
              <mc:Fallback>
                <p:oleObj name="Equation" r:id="rId16" imgW="2234880" imgH="380880" progId="Equation.DSMT4">
                  <p:embed/>
                  <p:pic>
                    <p:nvPicPr>
                      <p:cNvPr id="0" name="Picture 3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a:t>
            </a:r>
            <a:br>
              <a:rPr lang="en-US" sz="3200" dirty="0">
                <a:solidFill>
                  <a:schemeClr val="accent2"/>
                </a:solidFill>
              </a:rPr>
            </a:br>
            <a:r>
              <a:rPr lang="en-US" sz="3200" dirty="0">
                <a:solidFill>
                  <a:schemeClr val="accent2"/>
                </a:solidFill>
              </a:rPr>
              <a:t>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name="Equation" r:id="rId2" imgW="368300" imgH="279400" progId="Equation.DSMT4">
                  <p:embed/>
                </p:oleObj>
              </mc:Choice>
              <mc:Fallback>
                <p:oleObj name="Equation" r:id="rId2" imgW="368300" imgH="279400" progId="Equation.DSMT4">
                  <p:embed/>
                  <p:pic>
                    <p:nvPicPr>
                      <p:cNvPr id="0"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name="Equation" r:id="rId4" imgW="368140" imgH="291973" progId="Equation.DSMT4">
                  <p:embed/>
                </p:oleObj>
              </mc:Choice>
              <mc:Fallback>
                <p:oleObj name="Equation" r:id="rId4" imgW="368140" imgH="291973" progId="Equation.DSMT4">
                  <p:embed/>
                  <p:pic>
                    <p:nvPicPr>
                      <p:cNvPr id="0" name="Picture 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4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name="Equation" r:id="rId8" imgW="634725" imgH="291973" progId="Equation.DSMT4">
                  <p:embed/>
                </p:oleObj>
              </mc:Choice>
              <mc:Fallback>
                <p:oleObj name="Equation" r:id="rId8" imgW="634725" imgH="291973" progId="Equation.DSMT4">
                  <p:embed/>
                  <p:pic>
                    <p:nvPicPr>
                      <p:cNvPr id="0" name="Picture 5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name="Equation" r:id="rId10" imgW="381000" imgH="1562100" progId="Equation.DSMT4">
                  <p:embed/>
                </p:oleObj>
              </mc:Choice>
              <mc:Fallback>
                <p:oleObj name="Equation" r:id="rId10" imgW="381000" imgH="1562100" progId="Equation.DSMT4">
                  <p:embed/>
                  <p:pic>
                    <p:nvPicPr>
                      <p:cNvPr id="0" name="Picture 5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name="Equation" r:id="rId12" imgW="1117440" imgH="291960" progId="Equation.DSMT4">
                  <p:embed/>
                </p:oleObj>
              </mc:Choice>
              <mc:Fallback>
                <p:oleObj name="Equation" r:id="rId12" imgW="1117440" imgH="291960" progId="Equation.DSMT4">
                  <p:embed/>
                  <p:pic>
                    <p:nvPicPr>
                      <p:cNvPr id="0" name="Picture 5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name="Equation" r:id="rId14" imgW="1117440" imgH="291960" progId="Equation.DSMT4">
                  <p:embed/>
                </p:oleObj>
              </mc:Choice>
              <mc:Fallback>
                <p:oleObj name="Equation" r:id="rId14" imgW="1117440" imgH="291960" progId="Equation.DSMT4">
                  <p:embed/>
                  <p:pic>
                    <p:nvPicPr>
                      <p:cNvPr id="0" name="Picture 5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name="Equation" r:id="rId16" imgW="1269720" imgH="291960" progId="Equation.DSMT4">
                  <p:embed/>
                </p:oleObj>
              </mc:Choice>
              <mc:Fallback>
                <p:oleObj name="Equation" r:id="rId16" imgW="1269720" imgH="291960" progId="Equation.DSMT4">
                  <p:embed/>
                  <p:pic>
                    <p:nvPicPr>
                      <p:cNvPr id="0" name="Picture 54"/>
                      <p:cNvPicPr>
                        <a:picLocks noChangeAspect="1" noChangeArrowheads="1"/>
                      </p:cNvPicPr>
                      <p:nvPr/>
                    </p:nvPicPr>
                    <p:blipFill>
                      <a:blip r:embed="rId17"/>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name="Equation" r:id="rId18" imgW="1892160" imgH="291960" progId="Equation.DSMT4">
                  <p:embed/>
                </p:oleObj>
              </mc:Choice>
              <mc:Fallback>
                <p:oleObj name="Equation" r:id="rId18" imgW="1892160" imgH="291960" progId="Equation.DSMT4">
                  <p:embed/>
                  <p:pic>
                    <p:nvPicPr>
                      <p:cNvPr id="0" name="Picture 55"/>
                      <p:cNvPicPr>
                        <a:picLocks noChangeAspect="1" noChangeArrowheads="1"/>
                      </p:cNvPicPr>
                      <p:nvPr/>
                    </p:nvPicPr>
                    <p:blipFill>
                      <a:blip r:embed="rId19"/>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name="Equation" r:id="rId20" imgW="838080" imgH="291960" progId="Equation.DSMT4">
                  <p:embed/>
                </p:oleObj>
              </mc:Choice>
              <mc:Fallback>
                <p:oleObj name="Equation" r:id="rId20" imgW="838080" imgH="291960" progId="Equation.DSMT4">
                  <p:embed/>
                  <p:pic>
                    <p:nvPicPr>
                      <p:cNvPr id="0" name="Picture 5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a:t>
            </a:r>
            <a:br>
              <a:rPr lang="en-US" sz="3200" dirty="0">
                <a:solidFill>
                  <a:schemeClr val="accent2"/>
                </a:solidFill>
              </a:rPr>
            </a:br>
            <a:r>
              <a:rPr lang="en-US" sz="3200" dirty="0">
                <a:solidFill>
                  <a:schemeClr val="accent2"/>
                </a:solidFill>
              </a:rPr>
              <a:t>Multiple (LCM) (cont.)</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name="Equation" r:id="rId8" imgW="2095200" imgH="380880" progId="Equation.DSMT4">
                  <p:embed/>
                </p:oleObj>
              </mc:Choice>
              <mc:Fallback>
                <p:oleObj name="Equation" r:id="rId8" imgW="2095200" imgH="38088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name="Equation" r:id="rId10" imgW="558720" imgH="291960" progId="Equation.DSMT4">
                  <p:embed/>
                </p:oleObj>
              </mc:Choice>
              <mc:Fallback>
                <p:oleObj name="Equation" r:id="rId10" imgW="558720" imgH="29196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name="Equation" r:id="rId12" imgW="1930320" imgH="291960" progId="Equation.DSMT4">
                  <p:embed/>
                </p:oleObj>
              </mc:Choice>
              <mc:Fallback>
                <p:oleObj name="Equation" r:id="rId12" imgW="1930320" imgH="29196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name="Equation" r:id="rId14" imgW="2374560" imgH="469800" progId="Equation.DSMT4">
                  <p:embed/>
                </p:oleObj>
              </mc:Choice>
              <mc:Fallback>
                <p:oleObj name="Equation" r:id="rId14" imgW="2374560" imgH="46980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name="Equation" r:id="rId16" imgW="2095200" imgH="380880" progId="Equation.DSMT4">
                  <p:embed/>
                </p:oleObj>
              </mc:Choice>
              <mc:Fallback>
                <p:oleObj name="Equation" r:id="rId16" imgW="2095200" imgH="38088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a:t>
            </a:r>
            <a:br>
              <a:rPr lang="en-US" dirty="0">
                <a:solidFill>
                  <a:schemeClr val="accent2"/>
                </a:solidFill>
              </a:rPr>
            </a:br>
            <a:r>
              <a:rPr lang="en-US" dirty="0">
                <a:solidFill>
                  <a:schemeClr val="accent2"/>
                </a:solidFill>
              </a:rPr>
              <a:t>Multiple (LCM) (</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name="Equation" r:id="rId2" imgW="558720" imgH="291960" progId="Equation.DSMT4">
                  <p:embed/>
                </p:oleObj>
              </mc:Choice>
              <mc:Fallback>
                <p:oleObj name="Equation" r:id="rId2" imgW="558720" imgH="29196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name="Equation" r:id="rId4" imgW="1930320" imgH="291960" progId="Equation.DSMT4">
                  <p:embed/>
                </p:oleObj>
              </mc:Choice>
              <mc:Fallback>
                <p:oleObj name="Equation" r:id="rId4" imgW="1930320" imgH="2919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name="Equation" r:id="rId6" imgW="2374560" imgH="469800" progId="Equation.DSMT4">
                  <p:embed/>
                </p:oleObj>
              </mc:Choice>
              <mc:Fallback>
                <p:oleObj name="Equation" r:id="rId6" imgW="2374560" imgH="46980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name="Equation" r:id="rId8" imgW="2057400" imgH="380880" progId="Equation.DSMT4">
                  <p:embed/>
                </p:oleObj>
              </mc:Choice>
              <mc:Fallback>
                <p:oleObj name="Equation" r:id="rId8" imgW="2057400" imgH="3808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(cont.)</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2676425283"/>
              </p:ext>
            </p:extLst>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name="Equation" r:id="rId2" imgW="1028520" imgH="672840" progId="Equation.DSMT4">
                  <p:embed/>
                </p:oleObj>
              </mc:Choice>
              <mc:Fallback>
                <p:oleObj name="Equation" r:id="rId2" imgW="1028520" imgH="672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358038478"/>
              </p:ext>
            </p:extLst>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name="Equation" r:id="rId4" imgW="1028520" imgH="672840" progId="Equation.DSMT4">
                  <p:embed/>
                </p:oleObj>
              </mc:Choice>
              <mc:Fallback>
                <p:oleObj name="Equation" r:id="rId4" imgW="1028520" imgH="672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968595200"/>
              </p:ext>
            </p:extLst>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name="Equation" r:id="rId6" imgW="1028520" imgH="672840" progId="Equation.DSMT4">
                  <p:embed/>
                </p:oleObj>
              </mc:Choice>
              <mc:Fallback>
                <p:oleObj name="Equation" r:id="rId6" imgW="1028520" imgH="6728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536401272"/>
              </p:ext>
            </p:extLst>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name="Equation" r:id="rId8" imgW="1028520" imgH="672840" progId="Equation.DSMT4">
                  <p:embed/>
                </p:oleObj>
              </mc:Choice>
              <mc:Fallback>
                <p:oleObj name="Equation" r:id="rId8" imgW="1028520" imgH="6728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Definition: Least Common Multiple (LCM)</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name="Equation" r:id="rId2" imgW="381000" imgH="1562100" progId="Equation.DSMT4">
                  <p:embed/>
                </p:oleObj>
              </mc:Choice>
              <mc:Fallback>
                <p:oleObj name="Equation" r:id="rId2" imgW="381000" imgH="156210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name="Equation" r:id="rId4" imgW="380835" imgH="279279" progId="Equation.DSMT4">
                  <p:embed/>
                </p:oleObj>
              </mc:Choice>
              <mc:Fallback>
                <p:oleObj name="Equation" r:id="rId4" imgW="380835" imgH="279279"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name="Equation" r:id="rId10" imgW="634725" imgH="291973" progId="Equation.DSMT4">
                  <p:embed/>
                </p:oleObj>
              </mc:Choice>
              <mc:Fallback>
                <p:oleObj name="Equation" r:id="rId10" imgW="634725" imgH="291973"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name="Equation" r:id="rId12" imgW="1447560" imgH="291960" progId="Equation.DSMT4">
                  <p:embed/>
                </p:oleObj>
              </mc:Choice>
              <mc:Fallback>
                <p:oleObj name="Equation" r:id="rId12" imgW="1447560" imgH="291960"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name="Equation" r:id="rId14" imgW="1104840" imgH="291960" progId="Equation.DSMT4">
                  <p:embed/>
                </p:oleObj>
              </mc:Choice>
              <mc:Fallback>
                <p:oleObj name="Equation" r:id="rId14" imgW="1104840" imgH="291960" progId="Equation.DSMT4">
                  <p:embed/>
                  <p:pic>
                    <p:nvPicPr>
                      <p:cNvPr id="0" name="Picture 38"/>
                      <p:cNvPicPr>
                        <a:picLocks noChangeAspect="1" noChangeArrowheads="1"/>
                      </p:cNvPicPr>
                      <p:nvPr/>
                    </p:nvPicPr>
                    <p:blipFill>
                      <a:blip r:embed="rId15"/>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name="Equation" r:id="rId16" imgW="1104840" imgH="291960" progId="Equation.DSMT4">
                  <p:embed/>
                </p:oleObj>
              </mc:Choice>
              <mc:Fallback>
                <p:oleObj name="Equation" r:id="rId16" imgW="1104840" imgH="29196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name="Equation" r:id="rId18" imgW="1726920" imgH="291960" progId="Equation.DSMT4">
                  <p:embed/>
                </p:oleObj>
              </mc:Choice>
              <mc:Fallback>
                <p:oleObj name="Equation" r:id="rId18" imgW="1726920" imgH="291960" progId="Equation.DSMT4">
                  <p:embed/>
                  <p:pic>
                    <p:nvPicPr>
                      <p:cNvPr id="0" name="Picture 40"/>
                      <p:cNvPicPr>
                        <a:picLocks noChangeAspect="1" noChangeArrowheads="1"/>
                      </p:cNvPicPr>
                      <p:nvPr/>
                    </p:nvPicPr>
                    <p:blipFill>
                      <a:blip r:embed="rId19"/>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name="Equation" r:id="rId20" imgW="647700" imgH="279400" progId="Equation.DSMT4">
                  <p:embed/>
                </p:oleObj>
              </mc:Choice>
              <mc:Fallback>
                <p:oleObj name="Equation" r:id="rId20" imgW="647700" imgH="27940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Finding Equivalent Fractions</a:t>
            </a:r>
          </a:p>
        </p:txBody>
      </p:sp>
      <p:sp>
        <p:nvSpPr>
          <p:cNvPr id="8" name="Content Placeholder 2"/>
          <p:cNvSpPr txBox="1">
            <a:spLocks/>
          </p:cNvSpPr>
          <p:nvPr/>
        </p:nvSpPr>
        <p:spPr>
          <a:xfrm>
            <a:off x="457200" y="1219200"/>
            <a:ext cx="8229600" cy="375487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extLst>
              <p:ext uri="{D42A27DB-BD31-4B8C-83A1-F6EECF244321}">
                <p14:modId xmlns:p14="http://schemas.microsoft.com/office/powerpoint/2010/main" val="2746042891"/>
              </p:ext>
            </p:extLst>
          </p:nvPr>
        </p:nvGraphicFramePr>
        <p:xfrm>
          <a:off x="5022850" y="1143000"/>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2850" y="11430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extLst>
              <p:ext uri="{D42A27DB-BD31-4B8C-83A1-F6EECF244321}">
                <p14:modId xmlns:p14="http://schemas.microsoft.com/office/powerpoint/2010/main" val="2805126975"/>
              </p:ext>
            </p:extLst>
          </p:nvPr>
        </p:nvGraphicFramePr>
        <p:xfrm>
          <a:off x="1685925" y="2743200"/>
          <a:ext cx="2451100" cy="838200"/>
        </p:xfrm>
        <a:graphic>
          <a:graphicData uri="http://schemas.openxmlformats.org/presentationml/2006/ole">
            <mc:AlternateContent xmlns:mc="http://schemas.openxmlformats.org/markup-compatibility/2006">
              <mc:Choice xmlns:v="urn:schemas-microsoft-com:vml" Requires="v">
                <p:oleObj name="Equation" r:id="rId4" imgW="2450880" imgH="838080" progId="Equation.DSMT4">
                  <p:embed/>
                </p:oleObj>
              </mc:Choice>
              <mc:Fallback>
                <p:oleObj name="Equation" r:id="rId4" imgW="2450880" imgH="83808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85925" y="2743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extLst>
              <p:ext uri="{D42A27DB-BD31-4B8C-83A1-F6EECF244321}">
                <p14:modId xmlns:p14="http://schemas.microsoft.com/office/powerpoint/2010/main" val="3855384440"/>
              </p:ext>
            </p:extLst>
          </p:nvPr>
        </p:nvGraphicFramePr>
        <p:xfrm>
          <a:off x="5207000" y="2717800"/>
          <a:ext cx="2184400" cy="939800"/>
        </p:xfrm>
        <a:graphic>
          <a:graphicData uri="http://schemas.openxmlformats.org/presentationml/2006/ole">
            <mc:AlternateContent xmlns:mc="http://schemas.openxmlformats.org/markup-compatibility/2006">
              <mc:Choice xmlns:v="urn:schemas-microsoft-com:vml" Requires="v">
                <p:oleObj name="Equation" r:id="rId6" imgW="2184120" imgH="939600" progId="Equation.DSMT4">
                  <p:embed/>
                </p:oleObj>
              </mc:Choice>
              <mc:Fallback>
                <p:oleObj name="Equation" r:id="rId6" imgW="2184120" imgH="939600" progId="Equation.DSMT4">
                  <p:embed/>
                  <p:pic>
                    <p:nvPicPr>
                      <p:cNvPr id="0" name="Picture 16"/>
                      <p:cNvPicPr>
                        <a:picLocks noChangeAspect="1" noChangeArrowheads="1"/>
                      </p:cNvPicPr>
                      <p:nvPr/>
                    </p:nvPicPr>
                    <p:blipFill>
                      <a:blip r:embed="rId7"/>
                      <a:srcRect/>
                      <a:stretch>
                        <a:fillRect/>
                      </a:stretch>
                    </p:blipFill>
                    <p:spPr bwMode="auto">
                      <a:xfrm>
                        <a:off x="5207000" y="2717800"/>
                        <a:ext cx="21844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extLst>
              <p:ext uri="{D42A27DB-BD31-4B8C-83A1-F6EECF244321}">
                <p14:modId xmlns:p14="http://schemas.microsoft.com/office/powerpoint/2010/main" val="1821761348"/>
              </p:ext>
            </p:extLst>
          </p:nvPr>
        </p:nvGraphicFramePr>
        <p:xfrm>
          <a:off x="2495550" y="3714750"/>
          <a:ext cx="2133600" cy="838200"/>
        </p:xfrm>
        <a:graphic>
          <a:graphicData uri="http://schemas.openxmlformats.org/presentationml/2006/ole">
            <mc:AlternateContent xmlns:mc="http://schemas.openxmlformats.org/markup-compatibility/2006">
              <mc:Choice xmlns:v="urn:schemas-microsoft-com:vml" Requires="v">
                <p:oleObj name="Equation" r:id="rId8" imgW="2133360" imgH="838080" progId="Equation.DSMT4">
                  <p:embed/>
                </p:oleObj>
              </mc:Choice>
              <mc:Fallback>
                <p:oleObj name="Equation" r:id="rId8" imgW="2133360" imgH="83808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95550" y="3714750"/>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name="Equation" r:id="rId2" imgW="1054080" imgH="838080" progId="Equation.DSMT4">
                  <p:embed/>
                </p:oleObj>
              </mc:Choice>
              <mc:Fallback>
                <p:oleObj name="Equation" r:id="rId2" imgW="1054080" imgH="8380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name="Equation" r:id="rId4" imgW="1371600" imgH="330120" progId="Equation.DSMT4">
                  <p:embed/>
                </p:oleObj>
              </mc:Choice>
              <mc:Fallback>
                <p:oleObj name="Equation" r:id="rId4" imgW="137160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name="Equation" r:id="rId6" imgW="342720" imgH="825480" progId="Equation.DSMT4">
                  <p:embed/>
                </p:oleObj>
              </mc:Choice>
              <mc:Fallback>
                <p:oleObj name="Equation" r:id="rId6" imgW="342720" imgH="82548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name="Equation" r:id="rId8" imgW="1155600" imgH="838080" progId="Equation.DSMT4">
                  <p:embed/>
                </p:oleObj>
              </mc:Choice>
              <mc:Fallback>
                <p:oleObj name="Equation" r:id="rId8" imgW="1155600" imgH="83808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name="Equation" r:id="rId10" imgW="279360" imgH="825480" progId="Equation.DSMT4">
                  <p:embed/>
                </p:oleObj>
              </mc:Choice>
              <mc:Fallback>
                <p:oleObj name="Equation" r:id="rId10" imgW="279360" imgH="8254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name="Equation" r:id="rId12" imgW="990360" imgH="825480" progId="Equation.DSMT4">
                  <p:embed/>
                </p:oleObj>
              </mc:Choice>
              <mc:Fallback>
                <p:oleObj name="Equation" r:id="rId12" imgW="990360" imgH="825480"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name="Equation" r:id="rId14" imgW="927000" imgH="825480" progId="Equation.DSMT4">
                  <p:embed/>
                </p:oleObj>
              </mc:Choice>
              <mc:Fallback>
                <p:oleObj name="Equation" r:id="rId14" imgW="927000" imgH="82548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name="Equation" r:id="rId16" imgW="749160" imgH="838080" progId="Equation.DSMT4">
                  <p:embed/>
                </p:oleObj>
              </mc:Choice>
              <mc:Fallback>
                <p:oleObj name="Equation" r:id="rId16" imgW="749160" imgH="838080" progId="Equation.DSMT4">
                  <p:embed/>
                  <p:pic>
                    <p:nvPicPr>
                      <p:cNvPr id="0" name="Picture 17"/>
                      <p:cNvPicPr>
                        <a:picLocks noChangeAspect="1" noChangeArrowheads="1"/>
                      </p:cNvPicPr>
                      <p:nvPr/>
                    </p:nvPicPr>
                    <p:blipFill>
                      <a:blip r:embed="rId17"/>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name="Equation" r:id="rId2" imgW="1218960" imgH="838080" progId="Equation.DSMT4">
                  <p:embed/>
                </p:oleObj>
              </mc:Choice>
              <mc:Fallback>
                <p:oleObj name="Equation" r:id="rId2" imgW="121896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name="Equation" r:id="rId4" imgW="1523880" imgH="330120" progId="Equation.DSMT4">
                  <p:embed/>
                </p:oleObj>
              </mc:Choice>
              <mc:Fallback>
                <p:oleObj name="Equation" r:id="rId4" imgW="1523880" imgH="33012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name="Equation" r:id="rId6" imgW="342720" imgH="838080" progId="Equation.DSMT4">
                  <p:embed/>
                </p:oleObj>
              </mc:Choice>
              <mc:Fallback>
                <p:oleObj name="Equation" r:id="rId6" imgW="34272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name="Equation" r:id="rId8" imgW="1320480" imgH="838080" progId="Equation.DSMT4">
                  <p:embed/>
                </p:oleObj>
              </mc:Choice>
              <mc:Fallback>
                <p:oleObj name="Equation" r:id="rId8" imgW="132048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name="Equation" r:id="rId12" imgW="1143000" imgH="838080" progId="Equation.DSMT4">
                  <p:embed/>
                </p:oleObj>
              </mc:Choice>
              <mc:Fallback>
                <p:oleObj name="Equation" r:id="rId12" imgW="1143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name="Equation" r:id="rId14" imgW="1054080" imgH="838080" progId="Equation.DSMT4">
                  <p:embed/>
                </p:oleObj>
              </mc:Choice>
              <mc:Fallback>
                <p:oleObj name="Equation" r:id="rId14" imgW="1054080" imgH="838080" progId="Equation.DSMT4">
                  <p:embed/>
                  <p:pic>
                    <p:nvPicPr>
                      <p:cNvPr id="0" name="Picture 9"/>
                      <p:cNvPicPr>
                        <a:picLocks noChangeAspect="1" noChangeArrowheads="1"/>
                      </p:cNvPicPr>
                      <p:nvPr/>
                    </p:nvPicPr>
                    <p:blipFill>
                      <a:blip r:embed="rId15"/>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name="Equation" r:id="rId16" imgW="761760" imgH="838080" progId="Equation.DSMT4">
                  <p:embed/>
                </p:oleObj>
              </mc:Choice>
              <mc:Fallback>
                <p:oleObj name="Equation" r:id="rId16" imgW="761760" imgH="838080" progId="Equation.DSMT4">
                  <p:embed/>
                  <p:pic>
                    <p:nvPicPr>
                      <p:cNvPr id="0" name="Picture 10"/>
                      <p:cNvPicPr>
                        <a:picLocks noChangeAspect="1" noChangeArrowheads="1"/>
                      </p:cNvPicPr>
                      <p:nvPr/>
                    </p:nvPicPr>
                    <p:blipFill>
                      <a:blip r:embed="rId17"/>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name="Equation" r:id="rId2" imgW="1041120" imgH="838080" progId="Equation.DSMT4">
                  <p:embed/>
                </p:oleObj>
              </mc:Choice>
              <mc:Fallback>
                <p:oleObj name="Equation" r:id="rId2" imgW="1041120" imgH="838080" progId="Equation.DSMT4">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name="Equation" r:id="rId4" imgW="1650960" imgH="393480" progId="Equation.DSMT4">
                  <p:embed/>
                </p:oleObj>
              </mc:Choice>
              <mc:Fallback>
                <p:oleObj name="Equation" r:id="rId4" imgW="1650960" imgH="3934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name="Equation" r:id="rId6" imgW="2628720" imgH="888840" progId="Equation.DSMT4">
                  <p:embed/>
                </p:oleObj>
              </mc:Choice>
              <mc:Fallback>
                <p:oleObj name="Equation" r:id="rId6" imgW="2628720" imgH="88884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name="Equation" r:id="rId8" imgW="1269720" imgH="838080" progId="Equation.DSMT4">
                  <p:embed/>
                </p:oleObj>
              </mc:Choice>
              <mc:Fallback>
                <p:oleObj name="Equation" r:id="rId8" imgW="1269720" imgH="83808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name="Equation" r:id="rId10" imgW="419040" imgH="825480" progId="Equation.DSMT4">
                  <p:embed/>
                </p:oleObj>
              </mc:Choice>
              <mc:Fallback>
                <p:oleObj name="Equation" r:id="rId10" imgW="419040" imgH="825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name="Equation" r:id="rId12" imgW="431640" imgH="838080" progId="Equation.DSMT4">
                  <p:embed/>
                </p:oleObj>
              </mc:Choice>
              <mc:Fallback>
                <p:oleObj name="Equation" r:id="rId12" imgW="43164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name="Equation" r:id="rId14" imgW="368280" imgH="279360" progId="Equation.DSMT4">
                  <p:embed/>
                </p:oleObj>
              </mc:Choice>
              <mc:Fallback>
                <p:oleObj name="Equation" r:id="rId14" imgW="36828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name="Equation" r:id="rId16" imgW="368280" imgH="291960" progId="Equation.DSMT4">
                  <p:embed/>
                </p:oleObj>
              </mc:Choice>
              <mc:Fallback>
                <p:oleObj name="Equation" r:id="rId16" imgW="36828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a:spAutoFit/>
          </a:bodyPr>
          <a:lstStyle/>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Procedure: To Find the LCM of a Set of Counting Numbers</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name="Equation" r:id="rId8" imgW="1130040" imgH="291960" progId="Equation.DSMT4">
                  <p:embed/>
                </p:oleObj>
              </mc:Choice>
              <mc:Fallback>
                <p:oleObj name="Equation" r:id="rId8" imgW="1130040" imgH="291960" progId="Equation.DSMT4">
                  <p:embed/>
                  <p:pic>
                    <p:nvPicPr>
                      <p:cNvPr id="0" name="Picture 3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name="Equation" r:id="rId10" imgW="380835" imgH="291973" progId="Equation.DSMT4">
                  <p:embed/>
                </p:oleObj>
              </mc:Choice>
              <mc:Fallback>
                <p:oleObj name="Equation" r:id="rId10" imgW="380835" imgH="291973" progId="Equation.DSMT4">
                  <p:embed/>
                  <p:pic>
                    <p:nvPicPr>
                      <p:cNvPr id="0" name="Picture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name="Equation" r:id="rId12" imgW="1130040" imgH="291960" progId="Equation.DSMT4">
                  <p:embed/>
                </p:oleObj>
              </mc:Choice>
              <mc:Fallback>
                <p:oleObj name="Equation" r:id="rId12" imgW="1130040" imgH="291960" progId="Equation.DSMT4">
                  <p:embed/>
                  <p:pic>
                    <p:nvPicPr>
                      <p:cNvPr id="0" name="Picture 3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name="Equation" r:id="rId4" imgW="1777680" imgH="291960" progId="Equation.DSMT4">
                  <p:embed/>
                </p:oleObj>
              </mc:Choice>
              <mc:Fallback>
                <p:oleObj name="Equation" r:id="rId4" imgW="177768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name="Equation" r:id="rId6" imgW="901440" imgH="291960" progId="Equation.DSMT4">
                  <p:embed/>
                </p:oleObj>
              </mc:Choice>
              <mc:Fallback>
                <p:oleObj name="Equation" r:id="rId6" imgW="901440" imgH="2919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name="Equation" r:id="rId2" imgW="1384200" imgH="253800" progId="Equation.DSMT4">
                  <p:embed/>
                </p:oleObj>
              </mc:Choice>
              <mc:Fallback>
                <p:oleObj name="Equation" r:id="rId2" imgW="1384200" imgH="253800" progId="Equation.DSMT4">
                  <p:embed/>
                  <p:pic>
                    <p:nvPicPr>
                      <p:cNvPr id="0" name="Picture 3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name="Equation" r:id="rId4" imgW="1384200" imgH="253800" progId="Equation.DSMT4">
                  <p:embed/>
                </p:oleObj>
              </mc:Choice>
              <mc:Fallback>
                <p:oleObj name="Equation" r:id="rId4" imgW="1384200" imgH="253800" progId="Equation.DSMT4">
                  <p:embed/>
                  <p:pic>
                    <p:nvPicPr>
                      <p:cNvPr id="0" name="Picture 4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name="Equation" r:id="rId6" imgW="1396800" imgH="253800" progId="Equation.DSMT4">
                  <p:embed/>
                </p:oleObj>
              </mc:Choice>
              <mc:Fallback>
                <p:oleObj name="Equation" r:id="rId6" imgW="1396800" imgH="253800"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name="Equation" r:id="rId10" imgW="1104840" imgH="291960" progId="Equation.DSMT4">
                  <p:embed/>
                </p:oleObj>
              </mc:Choice>
              <mc:Fallback>
                <p:oleObj name="Equation" r:id="rId10" imgW="1104840" imgH="291960" progId="Equation.DSMT4">
                  <p:embed/>
                  <p:pic>
                    <p:nvPicPr>
                      <p:cNvPr id="0" name="Picture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name="Equation" r:id="rId12" imgW="368140" imgH="291973" progId="Equation.DSMT4">
                  <p:embed/>
                </p:oleObj>
              </mc:Choice>
              <mc:Fallback>
                <p:oleObj name="Equation" r:id="rId12" imgW="368140" imgH="291973" progId="Equation.DSMT4">
                  <p:embed/>
                  <p:pic>
                    <p:nvPicPr>
                      <p:cNvPr id="0" name="Picture 4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name="Equation" r:id="rId14" imgW="1104840" imgH="291960" progId="Equation.DSMT4">
                  <p:embed/>
                </p:oleObj>
              </mc:Choice>
              <mc:Fallback>
                <p:oleObj name="Equation" r:id="rId14" imgW="1104840" imgH="291960" progId="Equation.DSMT4">
                  <p:embed/>
                  <p:pic>
                    <p:nvPicPr>
                      <p:cNvPr id="0" name="Picture 46"/>
                      <p:cNvPicPr>
                        <a:picLocks noChangeAspect="1" noChangeArrowheads="1"/>
                      </p:cNvPicPr>
                      <p:nvPr/>
                    </p:nvPicPr>
                    <p:blipFill>
                      <a:blip r:embed="rId15"/>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4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name="Equation" r:id="rId18" imgW="1726920" imgH="291960" progId="Equation.DSMT4">
                  <p:embed/>
                </p:oleObj>
              </mc:Choice>
              <mc:Fallback>
                <p:oleObj name="Equation" r:id="rId18" imgW="1726920" imgH="291960" progId="Equation.DSMT4">
                  <p:embed/>
                  <p:pic>
                    <p:nvPicPr>
                      <p:cNvPr id="0" name="Picture 51"/>
                      <p:cNvPicPr>
                        <a:picLocks noChangeAspect="1" noChangeArrowheads="1"/>
                      </p:cNvPicPr>
                      <p:nvPr/>
                    </p:nvPicPr>
                    <p:blipFill>
                      <a:blip r:embed="rId19"/>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name="Equation" r:id="rId2" imgW="1168400" imgH="330200" progId="Equation.DSMT4">
                  <p:embed/>
                </p:oleObj>
              </mc:Choice>
              <mc:Fallback>
                <p:oleObj name="Equation" r:id="rId2" imgW="1168400" imgH="3302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name="Equation" r:id="rId4" imgW="2095200" imgH="291960" progId="Equation.DSMT4">
                  <p:embed/>
                </p:oleObj>
              </mc:Choice>
              <mc:Fallback>
                <p:oleObj name="Equation" r:id="rId4" imgW="2095200" imgH="29196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name="Equation" r:id="rId6" imgW="901440" imgH="279360" progId="Equation.DSMT4">
                  <p:embed/>
                </p:oleObj>
              </mc:Choice>
              <mc:Fallback>
                <p:oleObj name="Equation" r:id="rId6" imgW="901440" imgH="2793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1005044672"/>
              </p:ext>
            </p:extLst>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name="Equation" r:id="rId2" imgW="2933640" imgH="495000" progId="Equation.DSMT4">
                  <p:embed/>
                </p:oleObj>
              </mc:Choice>
              <mc:Fallback>
                <p:oleObj name="Equation" r:id="rId2" imgW="2933640" imgH="495000" progId="Equation.DSMT4">
                  <p:embed/>
                  <p:pic>
                    <p:nvPicPr>
                      <p:cNvPr id="0" name="Picture 27"/>
                      <p:cNvPicPr>
                        <a:picLocks noChangeAspect="1" noChangeArrowheads="1"/>
                      </p:cNvPicPr>
                      <p:nvPr/>
                    </p:nvPicPr>
                    <p:blipFill>
                      <a:blip r:embed="rId3"/>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826777983"/>
              </p:ext>
            </p:extLst>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name="Equation" r:id="rId4" imgW="2908080" imgH="495000" progId="Equation.DSMT4">
                  <p:embed/>
                </p:oleObj>
              </mc:Choice>
              <mc:Fallback>
                <p:oleObj name="Equation" r:id="rId4" imgW="2908080" imgH="495000" progId="Equation.DSMT4">
                  <p:embed/>
                  <p:pic>
                    <p:nvPicPr>
                      <p:cNvPr id="0" name="Picture 29"/>
                      <p:cNvPicPr>
                        <a:picLocks noChangeAspect="1" noChangeArrowheads="1"/>
                      </p:cNvPicPr>
                      <p:nvPr/>
                    </p:nvPicPr>
                    <p:blipFill>
                      <a:blip r:embed="rId5"/>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1654445159"/>
              </p:ext>
            </p:extLst>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name="Equation" r:id="rId6" imgW="3568680" imgH="495000" progId="Equation.DSMT4">
                  <p:embed/>
                </p:oleObj>
              </mc:Choice>
              <mc:Fallback>
                <p:oleObj name="Equation" r:id="rId6" imgW="3568680" imgH="495000" progId="Equation.DSMT4">
                  <p:embed/>
                  <p:pic>
                    <p:nvPicPr>
                      <p:cNvPr id="0" name="Picture 31"/>
                      <p:cNvPicPr>
                        <a:picLocks noChangeAspect="1" noChangeArrowheads="1"/>
                      </p:cNvPicPr>
                      <p:nvPr/>
                    </p:nvPicPr>
                    <p:blipFill>
                      <a:blip r:embed="rId7"/>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extLst>
              <p:ext uri="{D42A27DB-BD31-4B8C-83A1-F6EECF244321}">
                <p14:modId xmlns:p14="http://schemas.microsoft.com/office/powerpoint/2010/main" val="2642164864"/>
              </p:ext>
            </p:extLst>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name="Equation" r:id="rId8" imgW="190440" imgH="279360" progId="Equation.DSMT4">
                  <p:embed/>
                </p:oleObj>
              </mc:Choice>
              <mc:Fallback>
                <p:oleObj name="Equation" r:id="rId8" imgW="190440" imgH="279360" progId="Equation.DSMT4">
                  <p:embed/>
                  <p:pic>
                    <p:nvPicPr>
                      <p:cNvPr id="0" name="Picture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extLst>
              <p:ext uri="{D42A27DB-BD31-4B8C-83A1-F6EECF244321}">
                <p14:modId xmlns:p14="http://schemas.microsoft.com/office/powerpoint/2010/main" val="3381137275"/>
              </p:ext>
            </p:extLst>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3078047833"/>
              </p:ext>
            </p:extLst>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name="Equation" r:id="rId11" imgW="190440" imgH="279360" progId="Equation.DSMT4">
                  <p:embed/>
                </p:oleObj>
              </mc:Choice>
              <mc:Fallback>
                <p:oleObj name="Equation" r:id="rId11" imgW="190440" imgH="27936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p:spPr>
                  </p:pic>
                </p:oleObj>
              </mc:Fallback>
            </mc:AlternateContent>
          </a:graphicData>
        </a:graphic>
      </p:graphicFrame>
      <p:graphicFrame>
        <p:nvGraphicFramePr>
          <p:cNvPr id="5155" name="Object 35"/>
          <p:cNvGraphicFramePr>
            <a:graphicFrameLocks noChangeAspect="1"/>
          </p:cNvGraphicFramePr>
          <p:nvPr>
            <p:extLst>
              <p:ext uri="{D42A27DB-BD31-4B8C-83A1-F6EECF244321}">
                <p14:modId xmlns:p14="http://schemas.microsoft.com/office/powerpoint/2010/main" val="2545349281"/>
              </p:ext>
            </p:extLst>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extLst>
              <p:ext uri="{D42A27DB-BD31-4B8C-83A1-F6EECF244321}">
                <p14:modId xmlns:p14="http://schemas.microsoft.com/office/powerpoint/2010/main" val="3530478783"/>
              </p:ext>
            </p:extLst>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name="Equation" r:id="rId13" imgW="190440" imgH="279360" progId="Equation.DSMT4">
                  <p:embed/>
                </p:oleObj>
              </mc:Choice>
              <mc:Fallback>
                <p:oleObj name="Equation" r:id="rId13" imgW="190440" imgH="27936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extLst>
              <p:ext uri="{D42A27DB-BD31-4B8C-83A1-F6EECF244321}">
                <p14:modId xmlns:p14="http://schemas.microsoft.com/office/powerpoint/2010/main" val="1943652709"/>
              </p:ext>
            </p:extLst>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name="Equation" r:id="rId14" imgW="190440" imgH="279360" progId="Equation.DSMT4">
                  <p:embed/>
                </p:oleObj>
              </mc:Choice>
              <mc:Fallback>
                <p:oleObj name="Equation" r:id="rId14" imgW="190440" imgH="279360" progId="Equation.DSMT4">
                  <p:embed/>
                  <p:pic>
                    <p:nvPicPr>
                      <p:cNvPr id="0" name="Picture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3130777265"/>
              </p:ext>
            </p:extLst>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name="Equation" r:id="rId15" imgW="190440" imgH="279360" progId="Equation.DSMT4">
                  <p:embed/>
                </p:oleObj>
              </mc:Choice>
              <mc:Fallback>
                <p:oleObj name="Equation" r:id="rId15" imgW="190440" imgH="279360"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extLst>
              <p:ext uri="{D42A27DB-BD31-4B8C-83A1-F6EECF244321}">
                <p14:modId xmlns:p14="http://schemas.microsoft.com/office/powerpoint/2010/main" val="3234802726"/>
              </p:ext>
            </p:extLst>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0" name="Picture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extLst>
              <p:ext uri="{D42A27DB-BD31-4B8C-83A1-F6EECF244321}">
                <p14:modId xmlns:p14="http://schemas.microsoft.com/office/powerpoint/2010/main" val="778520896"/>
              </p:ext>
            </p:extLst>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name="Equation" r:id="rId17" imgW="190440" imgH="279360" progId="Equation.DSMT4">
                  <p:embed/>
                </p:oleObj>
              </mc:Choice>
              <mc:Fallback>
                <p:oleObj name="Equation" r:id="rId17" imgW="190440" imgH="279360" progId="Equation.DSMT4">
                  <p:embed/>
                  <p:pic>
                    <p:nvPicPr>
                      <p:cNvPr id="0" name="Picture 4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834892872"/>
              </p:ext>
            </p:extLst>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name="Equation" r:id="rId18" imgW="190440" imgH="291960" progId="Equation.DSMT4">
                  <p:embed/>
                </p:oleObj>
              </mc:Choice>
              <mc:Fallback>
                <p:oleObj name="Equation" r:id="rId18" imgW="190440" imgH="291960" progId="Equation.DSMT4">
                  <p:embed/>
                  <p:pic>
                    <p:nvPicPr>
                      <p:cNvPr id="0" name="Picture 4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2008380704"/>
              </p:ext>
            </p:extLst>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name="Equation" r:id="rId20" imgW="190440" imgH="291960" progId="Equation.DSMT4">
                  <p:embed/>
                </p:oleObj>
              </mc:Choice>
              <mc:Fallback>
                <p:oleObj name="Equation" r:id="rId20" imgW="190440" imgH="291960" progId="Equation.DSMT4">
                  <p:embed/>
                  <p:pic>
                    <p:nvPicPr>
                      <p:cNvPr id="0" name="Picture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1699697204"/>
              </p:ext>
            </p:extLst>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name="Equation" r:id="rId21" imgW="190440" imgH="291960" progId="Equation.DSMT4">
                  <p:embed/>
                </p:oleObj>
              </mc:Choice>
              <mc:Fallback>
                <p:oleObj name="Equation" r:id="rId21" imgW="190440" imgH="291960" progId="Equation.DSMT4">
                  <p:embed/>
                  <p:pic>
                    <p:nvPicPr>
                      <p:cNvPr id="0" name="Picture 4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2701488230"/>
              </p:ext>
            </p:extLst>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name="Equation" r:id="rId22" imgW="190440" imgH="291960" progId="Equation.DSMT4">
                  <p:embed/>
                </p:oleObj>
              </mc:Choice>
              <mc:Fallback>
                <p:oleObj name="Equation" r:id="rId22" imgW="190440" imgH="291960" progId="Equation.DSMT4">
                  <p:embed/>
                  <p:pic>
                    <p:nvPicPr>
                      <p:cNvPr id="0" name="Picture 4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1814</TotalTime>
  <Words>1616</Words>
  <Application>Microsoft Office PowerPoint</Application>
  <PresentationFormat>On-screen Show (4:3)</PresentationFormat>
  <Paragraphs>175</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4" baseType="lpstr">
      <vt:lpstr>Arial</vt:lpstr>
      <vt:lpstr>Calibri</vt:lpstr>
      <vt:lpstr>Courier New</vt:lpstr>
      <vt:lpstr>Symbol</vt:lpstr>
      <vt:lpstr>Office Theme</vt:lpstr>
      <vt:lpstr>Equation</vt:lpstr>
      <vt:lpstr>MathType 6.0 Equation</vt:lpstr>
      <vt:lpstr>Section 10.R.2</vt:lpstr>
      <vt:lpstr>Definition: Least Common Multiple (LCM)</vt:lpstr>
      <vt:lpstr>Procedure: 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Finding the Least Common  Multiple (LCM) (cont.)</vt:lpstr>
      <vt:lpstr>Example 7: Finding the Least Common  Multiple (LCM)</vt:lpstr>
      <vt:lpstr>Example 7: Finding the Least Common  Multiple (LCM) (cont.)</vt:lpstr>
      <vt:lpstr>Example 7: Finding the Least Common  Multiple (LCM) (cont.)</vt:lpstr>
      <vt:lpstr>Completion Example 8: Finding the Least Common Multiple (LCM)</vt:lpstr>
      <vt:lpstr>Completion Example 8: Finding the Least Common Multiple (LCM) (cont.) </vt:lpstr>
      <vt:lpstr>Completion Example 8: Finding the Least Common Multiple (LCM) (cont.)</vt:lpstr>
      <vt:lpstr>Example 9: Application: Finding the LCM </vt:lpstr>
      <vt:lpstr>Example 9: Application: Finding the LCM (cont.) </vt:lpstr>
      <vt:lpstr>Example 9: Application: Finding the LCM (cont.)</vt:lpstr>
      <vt:lpstr>Example 9: Application: Finding the LCM (cont.)</vt:lpstr>
      <vt:lpstr>Procedure: Finding Equivalent Fractions</vt:lpstr>
      <vt:lpstr>Example 10: Finding Equivalent Fractions</vt:lpstr>
      <vt:lpstr>Example 11: Finding Equivalent Fractions</vt:lpstr>
      <vt:lpstr>Completion Example 12: Finding Equivalent Fractions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252</cp:revision>
  <dcterms:created xsi:type="dcterms:W3CDTF">2013-04-26T14:43:13Z</dcterms:created>
  <dcterms:modified xsi:type="dcterms:W3CDTF">2024-07-23T18:44:09Z</dcterms:modified>
</cp:coreProperties>
</file>