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81" r:id="rId10"/>
    <p:sldId id="267" r:id="rId11"/>
    <p:sldId id="268" r:id="rId12"/>
    <p:sldId id="269" r:id="rId13"/>
    <p:sldId id="270" r:id="rId14"/>
    <p:sldId id="271" r:id="rId15"/>
    <p:sldId id="273" r:id="rId16"/>
    <p:sldId id="274" r:id="rId17"/>
    <p:sldId id="276" r:id="rId18"/>
    <p:sldId id="277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9" name="Belloit, Nicholas G" initials="BNG [9]" lastIdx="1" clrIdx="8"/>
  <p:cmAuthor id="3" name="Belloit, Nicholas G" initials="BNG [3]" lastIdx="1" clrIdx="2"/>
  <p:cmAuthor id="10" name="Belloit, Nicholas G" initials="BNG [10]" lastIdx="1" clrIdx="9"/>
  <p:cmAuthor id="4" name="Belloit, Nicholas G" initials="BNG [4]" lastIdx="1" clrIdx="3"/>
  <p:cmAuthor id="11" name="Belloit, Nicholas G" initials="BNG [11]" lastIdx="1" clrIdx="10"/>
  <p:cmAuthor id="5" name="Belloit, Nicholas G" initials="BNG [5]" lastIdx="1" clrIdx="4"/>
  <p:cmAuthor id="12" name="Belloit, Nicholas G" initials="BNG [12]" lastIdx="1" clrIdx="11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302"/>
    <a:srgbClr val="2D7D9F"/>
    <a:srgbClr val="000000"/>
    <a:srgbClr val="000099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3" autoAdjust="0"/>
    <p:restoredTop sz="94660"/>
  </p:normalViewPr>
  <p:slideViewPr>
    <p:cSldViewPr>
      <p:cViewPr varScale="1">
        <p:scale>
          <a:sx n="111" d="100"/>
          <a:sy n="111" d="100"/>
        </p:scale>
        <p:origin x="1614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5973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21CEC5-7131-4275-BB69-611862ED496E}" type="datetimeFigureOut">
              <a:rPr lang="en-US" smtClean="0"/>
              <a:pPr/>
              <a:t>7/9/2024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A4C27E-9C4D-45EE-AFB9-02B8430149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687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14400" y="6004775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1.bin"/><Relationship Id="rId13" Type="http://schemas.openxmlformats.org/officeDocument/2006/relationships/image" Target="../media/image65.wmf"/><Relationship Id="rId3" Type="http://schemas.openxmlformats.org/officeDocument/2006/relationships/image" Target="../media/image60.wmf"/><Relationship Id="rId7" Type="http://schemas.openxmlformats.org/officeDocument/2006/relationships/image" Target="../media/image62.wmf"/><Relationship Id="rId12" Type="http://schemas.openxmlformats.org/officeDocument/2006/relationships/oleObject" Target="../embeddings/oleObject63.bin"/><Relationship Id="rId2" Type="http://schemas.openxmlformats.org/officeDocument/2006/relationships/oleObject" Target="../embeddings/oleObject5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0.bin"/><Relationship Id="rId11" Type="http://schemas.openxmlformats.org/officeDocument/2006/relationships/image" Target="../media/image64.wmf"/><Relationship Id="rId5" Type="http://schemas.openxmlformats.org/officeDocument/2006/relationships/image" Target="../media/image61.wmf"/><Relationship Id="rId10" Type="http://schemas.openxmlformats.org/officeDocument/2006/relationships/oleObject" Target="../embeddings/oleObject62.bin"/><Relationship Id="rId4" Type="http://schemas.openxmlformats.org/officeDocument/2006/relationships/oleObject" Target="../embeddings/oleObject59.bin"/><Relationship Id="rId9" Type="http://schemas.openxmlformats.org/officeDocument/2006/relationships/image" Target="../media/image63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7.bin"/><Relationship Id="rId13" Type="http://schemas.openxmlformats.org/officeDocument/2006/relationships/image" Target="../media/image71.wmf"/><Relationship Id="rId18" Type="http://schemas.openxmlformats.org/officeDocument/2006/relationships/oleObject" Target="../embeddings/oleObject72.bin"/><Relationship Id="rId26" Type="http://schemas.openxmlformats.org/officeDocument/2006/relationships/oleObject" Target="../embeddings/oleObject76.bin"/><Relationship Id="rId3" Type="http://schemas.openxmlformats.org/officeDocument/2006/relationships/image" Target="../media/image66.wmf"/><Relationship Id="rId21" Type="http://schemas.openxmlformats.org/officeDocument/2006/relationships/image" Target="../media/image75.wmf"/><Relationship Id="rId7" Type="http://schemas.openxmlformats.org/officeDocument/2006/relationships/image" Target="../media/image68.wmf"/><Relationship Id="rId12" Type="http://schemas.openxmlformats.org/officeDocument/2006/relationships/oleObject" Target="../embeddings/oleObject69.bin"/><Relationship Id="rId17" Type="http://schemas.openxmlformats.org/officeDocument/2006/relationships/image" Target="../media/image73.wmf"/><Relationship Id="rId25" Type="http://schemas.openxmlformats.org/officeDocument/2006/relationships/image" Target="../media/image77.wmf"/><Relationship Id="rId2" Type="http://schemas.openxmlformats.org/officeDocument/2006/relationships/oleObject" Target="../embeddings/oleObject64.bin"/><Relationship Id="rId16" Type="http://schemas.openxmlformats.org/officeDocument/2006/relationships/oleObject" Target="../embeddings/oleObject71.bin"/><Relationship Id="rId20" Type="http://schemas.openxmlformats.org/officeDocument/2006/relationships/oleObject" Target="../embeddings/oleObject7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6.bin"/><Relationship Id="rId11" Type="http://schemas.openxmlformats.org/officeDocument/2006/relationships/image" Target="../media/image70.wmf"/><Relationship Id="rId24" Type="http://schemas.openxmlformats.org/officeDocument/2006/relationships/oleObject" Target="../embeddings/oleObject75.bin"/><Relationship Id="rId5" Type="http://schemas.openxmlformats.org/officeDocument/2006/relationships/image" Target="../media/image67.wmf"/><Relationship Id="rId15" Type="http://schemas.openxmlformats.org/officeDocument/2006/relationships/image" Target="../media/image72.wmf"/><Relationship Id="rId23" Type="http://schemas.openxmlformats.org/officeDocument/2006/relationships/image" Target="../media/image76.wmf"/><Relationship Id="rId10" Type="http://schemas.openxmlformats.org/officeDocument/2006/relationships/oleObject" Target="../embeddings/oleObject68.bin"/><Relationship Id="rId19" Type="http://schemas.openxmlformats.org/officeDocument/2006/relationships/image" Target="../media/image74.wmf"/><Relationship Id="rId4" Type="http://schemas.openxmlformats.org/officeDocument/2006/relationships/oleObject" Target="../embeddings/oleObject65.bin"/><Relationship Id="rId9" Type="http://schemas.openxmlformats.org/officeDocument/2006/relationships/image" Target="../media/image69.wmf"/><Relationship Id="rId14" Type="http://schemas.openxmlformats.org/officeDocument/2006/relationships/oleObject" Target="../embeddings/oleObject70.bin"/><Relationship Id="rId22" Type="http://schemas.openxmlformats.org/officeDocument/2006/relationships/oleObject" Target="../embeddings/oleObject74.bin"/><Relationship Id="rId27" Type="http://schemas.openxmlformats.org/officeDocument/2006/relationships/image" Target="../media/image78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0.bin"/><Relationship Id="rId13" Type="http://schemas.openxmlformats.org/officeDocument/2006/relationships/image" Target="../media/image84.wmf"/><Relationship Id="rId3" Type="http://schemas.openxmlformats.org/officeDocument/2006/relationships/image" Target="../media/image79.wmf"/><Relationship Id="rId7" Type="http://schemas.openxmlformats.org/officeDocument/2006/relationships/image" Target="../media/image81.wmf"/><Relationship Id="rId12" Type="http://schemas.openxmlformats.org/officeDocument/2006/relationships/oleObject" Target="../embeddings/oleObject82.bin"/><Relationship Id="rId2" Type="http://schemas.openxmlformats.org/officeDocument/2006/relationships/oleObject" Target="../embeddings/oleObject7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9.bin"/><Relationship Id="rId11" Type="http://schemas.openxmlformats.org/officeDocument/2006/relationships/image" Target="../media/image83.wmf"/><Relationship Id="rId5" Type="http://schemas.openxmlformats.org/officeDocument/2006/relationships/image" Target="../media/image80.wmf"/><Relationship Id="rId15" Type="http://schemas.openxmlformats.org/officeDocument/2006/relationships/image" Target="../media/image85.wmf"/><Relationship Id="rId10" Type="http://schemas.openxmlformats.org/officeDocument/2006/relationships/oleObject" Target="../embeddings/oleObject81.bin"/><Relationship Id="rId4" Type="http://schemas.openxmlformats.org/officeDocument/2006/relationships/oleObject" Target="../embeddings/oleObject78.bin"/><Relationship Id="rId9" Type="http://schemas.openxmlformats.org/officeDocument/2006/relationships/image" Target="../media/image82.wmf"/><Relationship Id="rId14" Type="http://schemas.openxmlformats.org/officeDocument/2006/relationships/oleObject" Target="../embeddings/oleObject83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7.bin"/><Relationship Id="rId13" Type="http://schemas.openxmlformats.org/officeDocument/2006/relationships/image" Target="../media/image91.wmf"/><Relationship Id="rId18" Type="http://schemas.openxmlformats.org/officeDocument/2006/relationships/oleObject" Target="../embeddings/oleObject92.bin"/><Relationship Id="rId26" Type="http://schemas.openxmlformats.org/officeDocument/2006/relationships/oleObject" Target="../embeddings/oleObject96.bin"/><Relationship Id="rId3" Type="http://schemas.openxmlformats.org/officeDocument/2006/relationships/image" Target="../media/image86.wmf"/><Relationship Id="rId21" Type="http://schemas.openxmlformats.org/officeDocument/2006/relationships/image" Target="../media/image95.wmf"/><Relationship Id="rId7" Type="http://schemas.openxmlformats.org/officeDocument/2006/relationships/image" Target="../media/image88.wmf"/><Relationship Id="rId12" Type="http://schemas.openxmlformats.org/officeDocument/2006/relationships/oleObject" Target="../embeddings/oleObject89.bin"/><Relationship Id="rId17" Type="http://schemas.openxmlformats.org/officeDocument/2006/relationships/image" Target="../media/image93.wmf"/><Relationship Id="rId25" Type="http://schemas.openxmlformats.org/officeDocument/2006/relationships/image" Target="../media/image97.wmf"/><Relationship Id="rId2" Type="http://schemas.openxmlformats.org/officeDocument/2006/relationships/oleObject" Target="../embeddings/oleObject84.bin"/><Relationship Id="rId16" Type="http://schemas.openxmlformats.org/officeDocument/2006/relationships/oleObject" Target="../embeddings/oleObject91.bin"/><Relationship Id="rId20" Type="http://schemas.openxmlformats.org/officeDocument/2006/relationships/oleObject" Target="../embeddings/oleObject93.bin"/><Relationship Id="rId29" Type="http://schemas.openxmlformats.org/officeDocument/2006/relationships/image" Target="../media/image99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6.bin"/><Relationship Id="rId11" Type="http://schemas.openxmlformats.org/officeDocument/2006/relationships/image" Target="../media/image90.wmf"/><Relationship Id="rId24" Type="http://schemas.openxmlformats.org/officeDocument/2006/relationships/oleObject" Target="../embeddings/oleObject95.bin"/><Relationship Id="rId5" Type="http://schemas.openxmlformats.org/officeDocument/2006/relationships/image" Target="../media/image87.wmf"/><Relationship Id="rId15" Type="http://schemas.openxmlformats.org/officeDocument/2006/relationships/image" Target="../media/image92.wmf"/><Relationship Id="rId23" Type="http://schemas.openxmlformats.org/officeDocument/2006/relationships/image" Target="../media/image96.wmf"/><Relationship Id="rId28" Type="http://schemas.openxmlformats.org/officeDocument/2006/relationships/oleObject" Target="../embeddings/oleObject97.bin"/><Relationship Id="rId10" Type="http://schemas.openxmlformats.org/officeDocument/2006/relationships/oleObject" Target="../embeddings/oleObject88.bin"/><Relationship Id="rId19" Type="http://schemas.openxmlformats.org/officeDocument/2006/relationships/image" Target="../media/image94.wmf"/><Relationship Id="rId31" Type="http://schemas.openxmlformats.org/officeDocument/2006/relationships/image" Target="../media/image100.wmf"/><Relationship Id="rId4" Type="http://schemas.openxmlformats.org/officeDocument/2006/relationships/oleObject" Target="../embeddings/oleObject85.bin"/><Relationship Id="rId9" Type="http://schemas.openxmlformats.org/officeDocument/2006/relationships/image" Target="../media/image89.wmf"/><Relationship Id="rId14" Type="http://schemas.openxmlformats.org/officeDocument/2006/relationships/oleObject" Target="../embeddings/oleObject90.bin"/><Relationship Id="rId22" Type="http://schemas.openxmlformats.org/officeDocument/2006/relationships/oleObject" Target="../embeddings/oleObject94.bin"/><Relationship Id="rId27" Type="http://schemas.openxmlformats.org/officeDocument/2006/relationships/image" Target="../media/image98.wmf"/><Relationship Id="rId30" Type="http://schemas.openxmlformats.org/officeDocument/2006/relationships/oleObject" Target="../embeddings/oleObject98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2.bin"/><Relationship Id="rId13" Type="http://schemas.openxmlformats.org/officeDocument/2006/relationships/image" Target="../media/image106.wmf"/><Relationship Id="rId3" Type="http://schemas.openxmlformats.org/officeDocument/2006/relationships/image" Target="../media/image101.wmf"/><Relationship Id="rId7" Type="http://schemas.openxmlformats.org/officeDocument/2006/relationships/image" Target="../media/image103.wmf"/><Relationship Id="rId12" Type="http://schemas.openxmlformats.org/officeDocument/2006/relationships/oleObject" Target="../embeddings/oleObject104.bin"/><Relationship Id="rId2" Type="http://schemas.openxmlformats.org/officeDocument/2006/relationships/oleObject" Target="../embeddings/oleObject9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1.bin"/><Relationship Id="rId11" Type="http://schemas.openxmlformats.org/officeDocument/2006/relationships/image" Target="../media/image105.wmf"/><Relationship Id="rId5" Type="http://schemas.openxmlformats.org/officeDocument/2006/relationships/image" Target="../media/image102.wmf"/><Relationship Id="rId15" Type="http://schemas.openxmlformats.org/officeDocument/2006/relationships/image" Target="../media/image107.wmf"/><Relationship Id="rId10" Type="http://schemas.openxmlformats.org/officeDocument/2006/relationships/oleObject" Target="../embeddings/oleObject103.bin"/><Relationship Id="rId4" Type="http://schemas.openxmlformats.org/officeDocument/2006/relationships/oleObject" Target="../embeddings/oleObject100.bin"/><Relationship Id="rId9" Type="http://schemas.openxmlformats.org/officeDocument/2006/relationships/image" Target="../media/image104.wmf"/><Relationship Id="rId14" Type="http://schemas.openxmlformats.org/officeDocument/2006/relationships/oleObject" Target="../embeddings/oleObject105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9.bin"/><Relationship Id="rId13" Type="http://schemas.openxmlformats.org/officeDocument/2006/relationships/image" Target="../media/image113.wmf"/><Relationship Id="rId3" Type="http://schemas.openxmlformats.org/officeDocument/2006/relationships/image" Target="../media/image108.wmf"/><Relationship Id="rId7" Type="http://schemas.openxmlformats.org/officeDocument/2006/relationships/image" Target="../media/image110.wmf"/><Relationship Id="rId12" Type="http://schemas.openxmlformats.org/officeDocument/2006/relationships/oleObject" Target="../embeddings/oleObject111.bin"/><Relationship Id="rId2" Type="http://schemas.openxmlformats.org/officeDocument/2006/relationships/oleObject" Target="../embeddings/oleObject10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8.bin"/><Relationship Id="rId11" Type="http://schemas.openxmlformats.org/officeDocument/2006/relationships/image" Target="../media/image112.wmf"/><Relationship Id="rId5" Type="http://schemas.openxmlformats.org/officeDocument/2006/relationships/image" Target="../media/image109.wmf"/><Relationship Id="rId15" Type="http://schemas.openxmlformats.org/officeDocument/2006/relationships/image" Target="../media/image114.wmf"/><Relationship Id="rId10" Type="http://schemas.openxmlformats.org/officeDocument/2006/relationships/oleObject" Target="../embeddings/oleObject110.bin"/><Relationship Id="rId4" Type="http://schemas.openxmlformats.org/officeDocument/2006/relationships/oleObject" Target="../embeddings/oleObject107.bin"/><Relationship Id="rId9" Type="http://schemas.openxmlformats.org/officeDocument/2006/relationships/image" Target="../media/image111.wmf"/><Relationship Id="rId14" Type="http://schemas.openxmlformats.org/officeDocument/2006/relationships/oleObject" Target="../embeddings/oleObject112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6.bin"/><Relationship Id="rId13" Type="http://schemas.openxmlformats.org/officeDocument/2006/relationships/image" Target="../media/image120.wmf"/><Relationship Id="rId18" Type="http://schemas.openxmlformats.org/officeDocument/2006/relationships/oleObject" Target="../embeddings/oleObject121.bin"/><Relationship Id="rId3" Type="http://schemas.openxmlformats.org/officeDocument/2006/relationships/image" Target="../media/image115.wmf"/><Relationship Id="rId21" Type="http://schemas.openxmlformats.org/officeDocument/2006/relationships/image" Target="../media/image124.wmf"/><Relationship Id="rId7" Type="http://schemas.openxmlformats.org/officeDocument/2006/relationships/image" Target="../media/image117.wmf"/><Relationship Id="rId12" Type="http://schemas.openxmlformats.org/officeDocument/2006/relationships/oleObject" Target="../embeddings/oleObject118.bin"/><Relationship Id="rId17" Type="http://schemas.openxmlformats.org/officeDocument/2006/relationships/image" Target="../media/image122.wmf"/><Relationship Id="rId25" Type="http://schemas.openxmlformats.org/officeDocument/2006/relationships/image" Target="../media/image126.wmf"/><Relationship Id="rId2" Type="http://schemas.openxmlformats.org/officeDocument/2006/relationships/oleObject" Target="../embeddings/oleObject113.bin"/><Relationship Id="rId16" Type="http://schemas.openxmlformats.org/officeDocument/2006/relationships/oleObject" Target="../embeddings/oleObject120.bin"/><Relationship Id="rId20" Type="http://schemas.openxmlformats.org/officeDocument/2006/relationships/oleObject" Target="../embeddings/oleObject1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5.bin"/><Relationship Id="rId11" Type="http://schemas.openxmlformats.org/officeDocument/2006/relationships/image" Target="../media/image119.wmf"/><Relationship Id="rId24" Type="http://schemas.openxmlformats.org/officeDocument/2006/relationships/oleObject" Target="../embeddings/oleObject124.bin"/><Relationship Id="rId5" Type="http://schemas.openxmlformats.org/officeDocument/2006/relationships/image" Target="../media/image116.wmf"/><Relationship Id="rId15" Type="http://schemas.openxmlformats.org/officeDocument/2006/relationships/image" Target="../media/image121.wmf"/><Relationship Id="rId23" Type="http://schemas.openxmlformats.org/officeDocument/2006/relationships/image" Target="../media/image125.wmf"/><Relationship Id="rId10" Type="http://schemas.openxmlformats.org/officeDocument/2006/relationships/oleObject" Target="../embeddings/oleObject117.bin"/><Relationship Id="rId19" Type="http://schemas.openxmlformats.org/officeDocument/2006/relationships/image" Target="../media/image123.wmf"/><Relationship Id="rId4" Type="http://schemas.openxmlformats.org/officeDocument/2006/relationships/oleObject" Target="../embeddings/oleObject114.bin"/><Relationship Id="rId9" Type="http://schemas.openxmlformats.org/officeDocument/2006/relationships/image" Target="../media/image118.wmf"/><Relationship Id="rId14" Type="http://schemas.openxmlformats.org/officeDocument/2006/relationships/oleObject" Target="../embeddings/oleObject119.bin"/><Relationship Id="rId22" Type="http://schemas.openxmlformats.org/officeDocument/2006/relationships/oleObject" Target="../embeddings/oleObject123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8.bin"/><Relationship Id="rId13" Type="http://schemas.openxmlformats.org/officeDocument/2006/relationships/image" Target="../media/image132.wmf"/><Relationship Id="rId18" Type="http://schemas.openxmlformats.org/officeDocument/2006/relationships/oleObject" Target="../embeddings/oleObject133.bin"/><Relationship Id="rId3" Type="http://schemas.openxmlformats.org/officeDocument/2006/relationships/image" Target="../media/image127.wmf"/><Relationship Id="rId21" Type="http://schemas.openxmlformats.org/officeDocument/2006/relationships/image" Target="../media/image136.wmf"/><Relationship Id="rId7" Type="http://schemas.openxmlformats.org/officeDocument/2006/relationships/image" Target="../media/image129.wmf"/><Relationship Id="rId12" Type="http://schemas.openxmlformats.org/officeDocument/2006/relationships/oleObject" Target="../embeddings/oleObject130.bin"/><Relationship Id="rId17" Type="http://schemas.openxmlformats.org/officeDocument/2006/relationships/image" Target="../media/image134.wmf"/><Relationship Id="rId2" Type="http://schemas.openxmlformats.org/officeDocument/2006/relationships/oleObject" Target="../embeddings/oleObject125.bin"/><Relationship Id="rId16" Type="http://schemas.openxmlformats.org/officeDocument/2006/relationships/oleObject" Target="../embeddings/oleObject132.bin"/><Relationship Id="rId20" Type="http://schemas.openxmlformats.org/officeDocument/2006/relationships/oleObject" Target="../embeddings/oleObject13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7.bin"/><Relationship Id="rId11" Type="http://schemas.openxmlformats.org/officeDocument/2006/relationships/image" Target="../media/image131.wmf"/><Relationship Id="rId5" Type="http://schemas.openxmlformats.org/officeDocument/2006/relationships/image" Target="../media/image128.wmf"/><Relationship Id="rId15" Type="http://schemas.openxmlformats.org/officeDocument/2006/relationships/image" Target="../media/image133.wmf"/><Relationship Id="rId10" Type="http://schemas.openxmlformats.org/officeDocument/2006/relationships/oleObject" Target="../embeddings/oleObject129.bin"/><Relationship Id="rId19" Type="http://schemas.openxmlformats.org/officeDocument/2006/relationships/image" Target="../media/image135.wmf"/><Relationship Id="rId4" Type="http://schemas.openxmlformats.org/officeDocument/2006/relationships/oleObject" Target="../embeddings/oleObject126.bin"/><Relationship Id="rId9" Type="http://schemas.openxmlformats.org/officeDocument/2006/relationships/image" Target="../media/image130.wmf"/><Relationship Id="rId14" Type="http://schemas.openxmlformats.org/officeDocument/2006/relationships/oleObject" Target="../embeddings/oleObject131.bin"/><Relationship Id="rId22" Type="http://schemas.openxmlformats.org/officeDocument/2006/relationships/oleObject" Target="../embeddings/oleObject135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9.bin"/><Relationship Id="rId13" Type="http://schemas.openxmlformats.org/officeDocument/2006/relationships/oleObject" Target="../embeddings/oleObject142.bin"/><Relationship Id="rId18" Type="http://schemas.openxmlformats.org/officeDocument/2006/relationships/oleObject" Target="../embeddings/oleObject145.bin"/><Relationship Id="rId3" Type="http://schemas.openxmlformats.org/officeDocument/2006/relationships/image" Target="../media/image137.wmf"/><Relationship Id="rId7" Type="http://schemas.openxmlformats.org/officeDocument/2006/relationships/image" Target="../media/image139.wmf"/><Relationship Id="rId12" Type="http://schemas.openxmlformats.org/officeDocument/2006/relationships/image" Target="../media/image141.wmf"/><Relationship Id="rId17" Type="http://schemas.openxmlformats.org/officeDocument/2006/relationships/image" Target="../media/image143.wmf"/><Relationship Id="rId2" Type="http://schemas.openxmlformats.org/officeDocument/2006/relationships/oleObject" Target="../embeddings/oleObject136.bin"/><Relationship Id="rId16" Type="http://schemas.openxmlformats.org/officeDocument/2006/relationships/oleObject" Target="../embeddings/oleObject14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8.bin"/><Relationship Id="rId11" Type="http://schemas.openxmlformats.org/officeDocument/2006/relationships/oleObject" Target="../embeddings/oleObject141.bin"/><Relationship Id="rId5" Type="http://schemas.openxmlformats.org/officeDocument/2006/relationships/image" Target="../media/image138.wmf"/><Relationship Id="rId15" Type="http://schemas.openxmlformats.org/officeDocument/2006/relationships/image" Target="../media/image142.wmf"/><Relationship Id="rId10" Type="http://schemas.openxmlformats.org/officeDocument/2006/relationships/image" Target="../media/image140.wmf"/><Relationship Id="rId19" Type="http://schemas.openxmlformats.org/officeDocument/2006/relationships/image" Target="../media/image144.wmf"/><Relationship Id="rId4" Type="http://schemas.openxmlformats.org/officeDocument/2006/relationships/oleObject" Target="../embeddings/oleObject137.bin"/><Relationship Id="rId9" Type="http://schemas.openxmlformats.org/officeDocument/2006/relationships/oleObject" Target="../embeddings/oleObject140.bin"/><Relationship Id="rId14" Type="http://schemas.openxmlformats.org/officeDocument/2006/relationships/oleObject" Target="../embeddings/oleObject143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2.wmf"/><Relationship Id="rId21" Type="http://schemas.openxmlformats.org/officeDocument/2006/relationships/image" Target="../media/image11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13" Type="http://schemas.openxmlformats.org/officeDocument/2006/relationships/image" Target="../media/image17.wmf"/><Relationship Id="rId3" Type="http://schemas.openxmlformats.org/officeDocument/2006/relationships/image" Target="../media/image12.wmf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16.bin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6.wmf"/><Relationship Id="rId5" Type="http://schemas.openxmlformats.org/officeDocument/2006/relationships/image" Target="../media/image13.wmf"/><Relationship Id="rId15" Type="http://schemas.openxmlformats.org/officeDocument/2006/relationships/image" Target="../media/image18.w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5.wmf"/><Relationship Id="rId14" Type="http://schemas.openxmlformats.org/officeDocument/2006/relationships/oleObject" Target="../embeddings/oleObject17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13" Type="http://schemas.openxmlformats.org/officeDocument/2006/relationships/image" Target="../media/image24.wmf"/><Relationship Id="rId18" Type="http://schemas.openxmlformats.org/officeDocument/2006/relationships/oleObject" Target="../embeddings/oleObject26.bin"/><Relationship Id="rId3" Type="http://schemas.openxmlformats.org/officeDocument/2006/relationships/image" Target="../media/image19.wmf"/><Relationship Id="rId21" Type="http://schemas.openxmlformats.org/officeDocument/2006/relationships/image" Target="../media/image28.wmf"/><Relationship Id="rId7" Type="http://schemas.openxmlformats.org/officeDocument/2006/relationships/image" Target="../media/image21.wmf"/><Relationship Id="rId12" Type="http://schemas.openxmlformats.org/officeDocument/2006/relationships/oleObject" Target="../embeddings/oleObject23.bin"/><Relationship Id="rId17" Type="http://schemas.openxmlformats.org/officeDocument/2006/relationships/image" Target="../media/image26.wmf"/><Relationship Id="rId25" Type="http://schemas.openxmlformats.org/officeDocument/2006/relationships/image" Target="../media/image30.wmf"/><Relationship Id="rId2" Type="http://schemas.openxmlformats.org/officeDocument/2006/relationships/oleObject" Target="../embeddings/oleObject18.bin"/><Relationship Id="rId16" Type="http://schemas.openxmlformats.org/officeDocument/2006/relationships/oleObject" Target="../embeddings/oleObject25.bin"/><Relationship Id="rId20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23.wmf"/><Relationship Id="rId24" Type="http://schemas.openxmlformats.org/officeDocument/2006/relationships/oleObject" Target="../embeddings/oleObject29.bin"/><Relationship Id="rId5" Type="http://schemas.openxmlformats.org/officeDocument/2006/relationships/image" Target="../media/image20.wmf"/><Relationship Id="rId15" Type="http://schemas.openxmlformats.org/officeDocument/2006/relationships/image" Target="../media/image25.wmf"/><Relationship Id="rId23" Type="http://schemas.openxmlformats.org/officeDocument/2006/relationships/image" Target="../media/image29.wmf"/><Relationship Id="rId10" Type="http://schemas.openxmlformats.org/officeDocument/2006/relationships/oleObject" Target="../embeddings/oleObject22.bin"/><Relationship Id="rId19" Type="http://schemas.openxmlformats.org/officeDocument/2006/relationships/image" Target="../media/image27.wmf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2.wmf"/><Relationship Id="rId14" Type="http://schemas.openxmlformats.org/officeDocument/2006/relationships/oleObject" Target="../embeddings/oleObject24.bin"/><Relationship Id="rId22" Type="http://schemas.openxmlformats.org/officeDocument/2006/relationships/oleObject" Target="../embeddings/oleObject28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13" Type="http://schemas.openxmlformats.org/officeDocument/2006/relationships/image" Target="../media/image36.wmf"/><Relationship Id="rId3" Type="http://schemas.openxmlformats.org/officeDocument/2006/relationships/image" Target="../media/image31.wmf"/><Relationship Id="rId7" Type="http://schemas.openxmlformats.org/officeDocument/2006/relationships/image" Target="../media/image33.wmf"/><Relationship Id="rId12" Type="http://schemas.openxmlformats.org/officeDocument/2006/relationships/oleObject" Target="../embeddings/oleObject35.bin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2.bin"/><Relationship Id="rId11" Type="http://schemas.openxmlformats.org/officeDocument/2006/relationships/image" Target="../media/image35.wmf"/><Relationship Id="rId5" Type="http://schemas.openxmlformats.org/officeDocument/2006/relationships/image" Target="../media/image32.emf"/><Relationship Id="rId15" Type="http://schemas.openxmlformats.org/officeDocument/2006/relationships/image" Target="../media/image37.wmf"/><Relationship Id="rId10" Type="http://schemas.openxmlformats.org/officeDocument/2006/relationships/oleObject" Target="../embeddings/oleObject34.bin"/><Relationship Id="rId4" Type="http://schemas.openxmlformats.org/officeDocument/2006/relationships/oleObject" Target="../embeddings/oleObject31.bin"/><Relationship Id="rId9" Type="http://schemas.openxmlformats.org/officeDocument/2006/relationships/image" Target="../media/image34.wmf"/><Relationship Id="rId14" Type="http://schemas.openxmlformats.org/officeDocument/2006/relationships/oleObject" Target="../embeddings/oleObject36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13" Type="http://schemas.openxmlformats.org/officeDocument/2006/relationships/image" Target="../media/image43.wmf"/><Relationship Id="rId18" Type="http://schemas.openxmlformats.org/officeDocument/2006/relationships/image" Target="../media/image46.wmf"/><Relationship Id="rId3" Type="http://schemas.openxmlformats.org/officeDocument/2006/relationships/image" Target="../media/image38.emf"/><Relationship Id="rId7" Type="http://schemas.openxmlformats.org/officeDocument/2006/relationships/image" Target="../media/image40.emf"/><Relationship Id="rId12" Type="http://schemas.openxmlformats.org/officeDocument/2006/relationships/oleObject" Target="../embeddings/oleObject42.bin"/><Relationship Id="rId17" Type="http://schemas.openxmlformats.org/officeDocument/2006/relationships/image" Target="../media/image45.wmf"/><Relationship Id="rId2" Type="http://schemas.openxmlformats.org/officeDocument/2006/relationships/oleObject" Target="../embeddings/oleObject37.bin"/><Relationship Id="rId16" Type="http://schemas.openxmlformats.org/officeDocument/2006/relationships/oleObject" Target="../embeddings/oleObject4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9.bin"/><Relationship Id="rId11" Type="http://schemas.openxmlformats.org/officeDocument/2006/relationships/image" Target="../media/image42.wmf"/><Relationship Id="rId5" Type="http://schemas.openxmlformats.org/officeDocument/2006/relationships/image" Target="../media/image39.emf"/><Relationship Id="rId15" Type="http://schemas.openxmlformats.org/officeDocument/2006/relationships/image" Target="../media/image44.wmf"/><Relationship Id="rId10" Type="http://schemas.openxmlformats.org/officeDocument/2006/relationships/oleObject" Target="../embeddings/oleObject41.bin"/><Relationship Id="rId19" Type="http://schemas.openxmlformats.org/officeDocument/2006/relationships/image" Target="../media/image47.wmf"/><Relationship Id="rId4" Type="http://schemas.openxmlformats.org/officeDocument/2006/relationships/oleObject" Target="../embeddings/oleObject38.bin"/><Relationship Id="rId9" Type="http://schemas.openxmlformats.org/officeDocument/2006/relationships/image" Target="../media/image41.wmf"/><Relationship Id="rId14" Type="http://schemas.openxmlformats.org/officeDocument/2006/relationships/oleObject" Target="../embeddings/oleObject43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8.bin"/><Relationship Id="rId13" Type="http://schemas.openxmlformats.org/officeDocument/2006/relationships/image" Target="../media/image53.wmf"/><Relationship Id="rId18" Type="http://schemas.openxmlformats.org/officeDocument/2006/relationships/oleObject" Target="../embeddings/oleObject53.bin"/><Relationship Id="rId26" Type="http://schemas.openxmlformats.org/officeDocument/2006/relationships/oleObject" Target="../embeddings/oleObject57.bin"/><Relationship Id="rId3" Type="http://schemas.openxmlformats.org/officeDocument/2006/relationships/image" Target="../media/image48.wmf"/><Relationship Id="rId21" Type="http://schemas.openxmlformats.org/officeDocument/2006/relationships/image" Target="../media/image57.wmf"/><Relationship Id="rId7" Type="http://schemas.openxmlformats.org/officeDocument/2006/relationships/image" Target="../media/image50.wmf"/><Relationship Id="rId12" Type="http://schemas.openxmlformats.org/officeDocument/2006/relationships/oleObject" Target="../embeddings/oleObject50.bin"/><Relationship Id="rId17" Type="http://schemas.openxmlformats.org/officeDocument/2006/relationships/image" Target="../media/image55.wmf"/><Relationship Id="rId25" Type="http://schemas.openxmlformats.org/officeDocument/2006/relationships/image" Target="../media/image59.wmf"/><Relationship Id="rId2" Type="http://schemas.openxmlformats.org/officeDocument/2006/relationships/oleObject" Target="../embeddings/oleObject45.bin"/><Relationship Id="rId16" Type="http://schemas.openxmlformats.org/officeDocument/2006/relationships/oleObject" Target="../embeddings/oleObject52.bin"/><Relationship Id="rId20" Type="http://schemas.openxmlformats.org/officeDocument/2006/relationships/oleObject" Target="../embeddings/oleObject5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7.bin"/><Relationship Id="rId11" Type="http://schemas.openxmlformats.org/officeDocument/2006/relationships/image" Target="../media/image52.wmf"/><Relationship Id="rId24" Type="http://schemas.openxmlformats.org/officeDocument/2006/relationships/oleObject" Target="../embeddings/oleObject56.bin"/><Relationship Id="rId5" Type="http://schemas.openxmlformats.org/officeDocument/2006/relationships/image" Target="../media/image49.wmf"/><Relationship Id="rId15" Type="http://schemas.openxmlformats.org/officeDocument/2006/relationships/image" Target="../media/image54.wmf"/><Relationship Id="rId23" Type="http://schemas.openxmlformats.org/officeDocument/2006/relationships/image" Target="../media/image58.wmf"/><Relationship Id="rId10" Type="http://schemas.openxmlformats.org/officeDocument/2006/relationships/oleObject" Target="../embeddings/oleObject49.bin"/><Relationship Id="rId19" Type="http://schemas.openxmlformats.org/officeDocument/2006/relationships/image" Target="../media/image56.wmf"/><Relationship Id="rId4" Type="http://schemas.openxmlformats.org/officeDocument/2006/relationships/oleObject" Target="../embeddings/oleObject46.bin"/><Relationship Id="rId9" Type="http://schemas.openxmlformats.org/officeDocument/2006/relationships/image" Target="../media/image51.wmf"/><Relationship Id="rId14" Type="http://schemas.openxmlformats.org/officeDocument/2006/relationships/oleObject" Target="../embeddings/oleObject51.bin"/><Relationship Id="rId22" Type="http://schemas.openxmlformats.org/officeDocument/2006/relationships/oleObject" Target="../embeddings/oleObject5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1.R.6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Solving Linear Equations: </a:t>
            </a:r>
          </a:p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ax </a:t>
            </a:r>
            <a:r>
              <a:rPr lang="en-US" dirty="0">
                <a:solidFill>
                  <a:srgbClr val="1F497D"/>
                </a:solidFill>
              </a:rPr>
              <a:t>+</a:t>
            </a:r>
            <a:r>
              <a:rPr lang="en-US" b="1" i="1" dirty="0">
                <a:solidFill>
                  <a:srgbClr val="1F497D"/>
                </a:solidFill>
              </a:rPr>
              <a:t> b </a:t>
            </a:r>
            <a:r>
              <a:rPr lang="en-US" dirty="0">
                <a:solidFill>
                  <a:srgbClr val="1F497D"/>
                </a:solidFill>
              </a:rPr>
              <a:t>=</a:t>
            </a:r>
            <a:r>
              <a:rPr lang="en-US" b="1" i="1" dirty="0">
                <a:solidFill>
                  <a:srgbClr val="1F497D"/>
                </a:solidFill>
              </a:rPr>
              <a:t> c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 Solving Linear Equations Involving Decimals</a:t>
            </a:r>
          </a:p>
        </p:txBody>
      </p:sp>
      <p:sp>
        <p:nvSpPr>
          <p:cNvPr id="8196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5.1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+ 7.4 – 1.8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= –9.1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algn="just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Because the decimal numbers are accurate to tenths, we could multiply both sides by </a:t>
            </a:r>
            <a:r>
              <a:rPr lang="en-US" i="0" dirty="0">
                <a:solidFill>
                  <a:srgbClr val="000099"/>
                </a:solidFill>
              </a:rPr>
              <a:t>10</a:t>
            </a:r>
            <a:r>
              <a:rPr lang="en-US" i="0" dirty="0">
                <a:solidFill>
                  <a:schemeClr val="tx1"/>
                </a:solidFill>
              </a:rPr>
              <a:t> to get integer coefficients.  However, we can also work with the decimal numbers directly as shown here.</a:t>
            </a: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1193800" y="4260850"/>
          <a:ext cx="3327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27400" imgH="292100" progId="Equation.DSMT4">
                  <p:embed/>
                </p:oleObj>
              </mc:Choice>
              <mc:Fallback>
                <p:oleObj name="Equation" r:id="rId2" imgW="3327400" imgH="292100" progId="Equation.DSMT4">
                  <p:embed/>
                  <p:pic>
                    <p:nvPicPr>
                      <p:cNvPr id="0" name="Picture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800" y="4260850"/>
                        <a:ext cx="3327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2146300" y="4794250"/>
          <a:ext cx="2374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74900" imgH="292100" progId="Equation.DSMT4">
                  <p:embed/>
                </p:oleObj>
              </mc:Choice>
              <mc:Fallback>
                <p:oleObj name="Equation" r:id="rId4" imgW="2374900" imgH="292100" progId="Equation.DSMT4">
                  <p:embed/>
                  <p:pic>
                    <p:nvPicPr>
                      <p:cNvPr id="0" name="Picture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4794250"/>
                        <a:ext cx="2374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371600" y="5327650"/>
          <a:ext cx="393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937000" imgH="292100" progId="Equation.DSMT4">
                  <p:embed/>
                </p:oleObj>
              </mc:Choice>
              <mc:Fallback>
                <p:oleObj name="Equation" r:id="rId6" imgW="3937000" imgH="292100" progId="Equation.DSMT4">
                  <p:embed/>
                  <p:pic>
                    <p:nvPicPr>
                      <p:cNvPr id="0" name="Picture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5327650"/>
                        <a:ext cx="3937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5715000" y="4267200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32000" imgH="279400" progId="Equation.DSMT4">
                  <p:embed/>
                </p:oleObj>
              </mc:Choice>
              <mc:Fallback>
                <p:oleObj name="Equation" r:id="rId8" imgW="2032000" imgH="279400" progId="Equation.DSMT4">
                  <p:embed/>
                  <p:pic>
                    <p:nvPicPr>
                      <p:cNvPr id="0" name="Picture 1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267200"/>
                        <a:ext cx="2032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5715000" y="4819650"/>
          <a:ext cx="2044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44700" imgH="241300" progId="Equation.DSMT4">
                  <p:embed/>
                </p:oleObj>
              </mc:Choice>
              <mc:Fallback>
                <p:oleObj name="Equation" r:id="rId10" imgW="2044700" imgH="241300" progId="Equation.DSMT4">
                  <p:embed/>
                  <p:pic>
                    <p:nvPicPr>
                      <p:cNvPr id="0" name="Picture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819650"/>
                        <a:ext cx="20447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5715000" y="5334000"/>
          <a:ext cx="2311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311400" imgH="279400" progId="Equation.DSMT4">
                  <p:embed/>
                </p:oleObj>
              </mc:Choice>
              <mc:Fallback>
                <p:oleObj name="Equation" r:id="rId12" imgW="2311400" imgH="279400" progId="Equation.DSMT4">
                  <p:embed/>
                  <p:pic>
                    <p:nvPicPr>
                      <p:cNvPr id="0" name="Picture 1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5334000"/>
                        <a:ext cx="2311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 Solving Linear Equations Involving Decimals (cont.)</a:t>
            </a: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2184400" y="1277144"/>
          <a:ext cx="1765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65300" imgH="292100" progId="Equation.DSMT4">
                  <p:embed/>
                </p:oleObj>
              </mc:Choice>
              <mc:Fallback>
                <p:oleObj name="Equation" r:id="rId2" imgW="1765300" imgH="292100" progId="Equation.DSMT4">
                  <p:embed/>
                  <p:pic>
                    <p:nvPicPr>
                      <p:cNvPr id="0" name="Picture 2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4400" y="1277144"/>
                        <a:ext cx="1765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2133600" y="1676400"/>
          <a:ext cx="187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79600" imgH="838200" progId="Equation.DSMT4">
                  <p:embed/>
                </p:oleObj>
              </mc:Choice>
              <mc:Fallback>
                <p:oleObj name="Equation" r:id="rId4" imgW="1879600" imgH="838200" progId="Equation.DSMT4">
                  <p:embed/>
                  <p:pic>
                    <p:nvPicPr>
                      <p:cNvPr id="0" name="Picture 2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676400"/>
                        <a:ext cx="1879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2628900" y="2701925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88614" imgH="291973" progId="Equation.DSMT4">
                  <p:embed/>
                </p:oleObj>
              </mc:Choice>
              <mc:Fallback>
                <p:oleObj name="Equation" r:id="rId6" imgW="888614" imgH="291973" progId="Equation.DSMT4">
                  <p:embed/>
                  <p:pic>
                    <p:nvPicPr>
                      <p:cNvPr id="0" name="Picture 2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8900" y="2701925"/>
                        <a:ext cx="889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"/>
          <p:cNvSpPr txBox="1">
            <a:spLocks/>
          </p:cNvSpPr>
          <p:nvPr/>
        </p:nvSpPr>
        <p:spPr>
          <a:xfrm>
            <a:off x="457200" y="3175282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Check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8" name="Object 5"/>
          <p:cNvGraphicFramePr>
            <a:graphicFrameLocks noChangeAspect="1"/>
          </p:cNvGraphicFramePr>
          <p:nvPr/>
        </p:nvGraphicFramePr>
        <p:xfrm>
          <a:off x="1828800" y="3316242"/>
          <a:ext cx="3302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302000" imgH="292100" progId="Equation.DSMT4">
                  <p:embed/>
                </p:oleObj>
              </mc:Choice>
              <mc:Fallback>
                <p:oleObj name="Equation" r:id="rId8" imgW="3302000" imgH="292100" progId="Equation.DSMT4">
                  <p:embed/>
                  <p:pic>
                    <p:nvPicPr>
                      <p:cNvPr id="0" name="Picture 2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316242"/>
                        <a:ext cx="3302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/>
        </p:nvGraphicFramePr>
        <p:xfrm>
          <a:off x="914400" y="3676650"/>
          <a:ext cx="42672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267200" imgH="800100" progId="Equation.DSMT4">
                  <p:embed/>
                </p:oleObj>
              </mc:Choice>
              <mc:Fallback>
                <p:oleObj name="Equation" r:id="rId10" imgW="4267200" imgH="800100" progId="Equation.DSMT4">
                  <p:embed/>
                  <p:pic>
                    <p:nvPicPr>
                      <p:cNvPr id="0" name="Picture 2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676650"/>
                        <a:ext cx="426720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/>
        </p:nvGraphicFramePr>
        <p:xfrm>
          <a:off x="2108200" y="4391025"/>
          <a:ext cx="30734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073400" imgH="787400" progId="Equation.DSMT4">
                  <p:embed/>
                </p:oleObj>
              </mc:Choice>
              <mc:Fallback>
                <p:oleObj name="Equation" r:id="rId12" imgW="3073400" imgH="787400" progId="Equation.DSMT4">
                  <p:embed/>
                  <p:pic>
                    <p:nvPicPr>
                      <p:cNvPr id="0" name="Picture 2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200" y="4391025"/>
                        <a:ext cx="30734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/>
          <p:cNvGraphicFramePr>
            <a:graphicFrameLocks noChangeAspect="1"/>
          </p:cNvGraphicFramePr>
          <p:nvPr/>
        </p:nvGraphicFramePr>
        <p:xfrm>
          <a:off x="3467100" y="5422900"/>
          <a:ext cx="165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51000" imgH="292100" progId="Equation.DSMT4">
                  <p:embed/>
                </p:oleObj>
              </mc:Choice>
              <mc:Fallback>
                <p:oleObj name="Equation" r:id="rId14" imgW="1651000" imgH="292100" progId="Equation.DSMT4">
                  <p:embed/>
                  <p:pic>
                    <p:nvPicPr>
                      <p:cNvPr id="0" name="Picture 2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7100" y="5422900"/>
                        <a:ext cx="1651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/>
        </p:nvGraphicFramePr>
        <p:xfrm>
          <a:off x="4343400" y="1283494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27100" imgH="279400" progId="Equation.DSMT4">
                  <p:embed/>
                </p:oleObj>
              </mc:Choice>
              <mc:Fallback>
                <p:oleObj name="Equation" r:id="rId16" imgW="927100" imgH="279400" progId="Equation.DSMT4">
                  <p:embed/>
                  <p:pic>
                    <p:nvPicPr>
                      <p:cNvPr id="0" name="Picture 2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1283494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/>
        </p:nvGraphicFramePr>
        <p:xfrm>
          <a:off x="4343400" y="1955800"/>
          <a:ext cx="3949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949700" imgH="279400" progId="Equation.DSMT4">
                  <p:embed/>
                </p:oleObj>
              </mc:Choice>
              <mc:Fallback>
                <p:oleObj name="Equation" r:id="rId18" imgW="3949700" imgH="279400" progId="Equation.DSMT4">
                  <p:embed/>
                  <p:pic>
                    <p:nvPicPr>
                      <p:cNvPr id="0" name="Picture 2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1955800"/>
                        <a:ext cx="39497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5" name="Object 13"/>
          <p:cNvGraphicFramePr>
            <a:graphicFrameLocks noChangeAspect="1"/>
          </p:cNvGraphicFramePr>
          <p:nvPr/>
        </p:nvGraphicFramePr>
        <p:xfrm>
          <a:off x="4343400" y="2708275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27100" imgH="279400" progId="Equation.DSMT4">
                  <p:embed/>
                </p:oleObj>
              </mc:Choice>
              <mc:Fallback>
                <p:oleObj name="Equation" r:id="rId20" imgW="927100" imgH="279400" progId="Equation.DSMT4">
                  <p:embed/>
                  <p:pic>
                    <p:nvPicPr>
                      <p:cNvPr id="0" name="Picture 2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708275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6" name="Object 14"/>
          <p:cNvGraphicFramePr>
            <a:graphicFrameLocks noChangeAspect="1"/>
          </p:cNvGraphicFramePr>
          <p:nvPr/>
        </p:nvGraphicFramePr>
        <p:xfrm>
          <a:off x="5334000" y="4114800"/>
          <a:ext cx="1854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854200" imgH="241300" progId="Equation.DSMT4">
                  <p:embed/>
                </p:oleObj>
              </mc:Choice>
              <mc:Fallback>
                <p:oleObj name="Equation" r:id="rId22" imgW="1854200" imgH="241300" progId="Equation.DSMT4">
                  <p:embed/>
                  <p:pic>
                    <p:nvPicPr>
                      <p:cNvPr id="0" name="Picture 2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114800"/>
                        <a:ext cx="18542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7" name="Object 15"/>
          <p:cNvGraphicFramePr>
            <a:graphicFrameLocks noChangeAspect="1"/>
          </p:cNvGraphicFramePr>
          <p:nvPr/>
        </p:nvGraphicFramePr>
        <p:xfrm>
          <a:off x="5334000" y="48260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927100" imgH="279400" progId="Equation.DSMT4">
                  <p:embed/>
                </p:oleObj>
              </mc:Choice>
              <mc:Fallback>
                <p:oleObj name="Equation" r:id="rId24" imgW="927100" imgH="279400" progId="Equation.DSMT4">
                  <p:embed/>
                  <p:pic>
                    <p:nvPicPr>
                      <p:cNvPr id="0" name="Picture 2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8260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0436193"/>
              </p:ext>
            </p:extLst>
          </p:nvPr>
        </p:nvGraphicFramePr>
        <p:xfrm>
          <a:off x="5314950" y="5454650"/>
          <a:ext cx="1612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612800" imgH="228600" progId="Equation.DSMT4">
                  <p:embed/>
                </p:oleObj>
              </mc:Choice>
              <mc:Fallback>
                <p:oleObj name="Equation" r:id="rId26" imgW="1612800" imgH="228600" progId="Equation.DSMT4">
                  <p:embed/>
                  <p:pic>
                    <p:nvPicPr>
                      <p:cNvPr id="0" name="Picture 2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4950" y="5454650"/>
                        <a:ext cx="16129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 Solving Linear Equations </a:t>
            </a:r>
            <a:r>
              <a:rPr lang="en-US" dirty="0">
                <a:solidFill>
                  <a:schemeClr val="accent1"/>
                </a:solidFill>
              </a:rPr>
              <a:t>Involving </a:t>
            </a:r>
            <a:r>
              <a:rPr lang="en-US" sz="3200" dirty="0">
                <a:solidFill>
                  <a:schemeClr val="accent1"/>
                </a:solidFill>
              </a:rPr>
              <a:t> Fractions</a:t>
            </a:r>
          </a:p>
        </p:txBody>
      </p:sp>
      <p:sp>
        <p:nvSpPr>
          <p:cNvPr id="1024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8661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algn="just">
              <a:lnSpc>
                <a:spcPct val="2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/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9140260"/>
              </p:ext>
            </p:extLst>
          </p:nvPr>
        </p:nvGraphicFramePr>
        <p:xfrm>
          <a:off x="3394075" y="1154113"/>
          <a:ext cx="201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19300" imgH="838200" progId="Equation.DSMT4">
                  <p:embed/>
                </p:oleObj>
              </mc:Choice>
              <mc:Fallback>
                <p:oleObj name="Equation" r:id="rId2" imgW="2019300" imgH="838200" progId="Equation.DSMT4">
                  <p:embed/>
                  <p:pic>
                    <p:nvPicPr>
                      <p:cNvPr id="0" name="Picture 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4075" y="1154113"/>
                        <a:ext cx="201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0058653"/>
              </p:ext>
            </p:extLst>
          </p:nvPr>
        </p:nvGraphicFramePr>
        <p:xfrm>
          <a:off x="2692400" y="2252662"/>
          <a:ext cx="191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17700" imgH="838200" progId="Equation.DSMT4">
                  <p:embed/>
                </p:oleObj>
              </mc:Choice>
              <mc:Fallback>
                <p:oleObj name="Equation" r:id="rId4" imgW="1917700" imgH="838200" progId="Equation.DSMT4">
                  <p:embed/>
                  <p:pic>
                    <p:nvPicPr>
                      <p:cNvPr id="0" name="Picture 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2400" y="2252662"/>
                        <a:ext cx="1917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1955800" y="3273425"/>
          <a:ext cx="3390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90900" imgH="901700" progId="Equation.DSMT4">
                  <p:embed/>
                </p:oleObj>
              </mc:Choice>
              <mc:Fallback>
                <p:oleObj name="Equation" r:id="rId6" imgW="3390900" imgH="901700" progId="Equation.DSMT4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800" y="3273425"/>
                        <a:ext cx="33909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1219200" y="4432300"/>
          <a:ext cx="4127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127500" imgH="901700" progId="Equation.DSMT4">
                  <p:embed/>
                </p:oleObj>
              </mc:Choice>
              <mc:Fallback>
                <p:oleObj name="Equation" r:id="rId8" imgW="4127500" imgH="901700" progId="Equation.DSMT4">
                  <p:embed/>
                  <p:pic>
                    <p:nvPicPr>
                      <p:cNvPr id="0" name="Picture 1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432300"/>
                        <a:ext cx="41275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5613400" y="2590800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32000" imgH="279400" progId="Equation.DSMT4">
                  <p:embed/>
                </p:oleObj>
              </mc:Choice>
              <mc:Fallback>
                <p:oleObj name="Equation" r:id="rId10" imgW="2032000" imgH="279400" progId="Equation.DSMT4">
                  <p:embed/>
                  <p:pic>
                    <p:nvPicPr>
                      <p:cNvPr id="0" name="Picture 1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3400" y="2590800"/>
                        <a:ext cx="2032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4154876"/>
              </p:ext>
            </p:extLst>
          </p:nvPr>
        </p:nvGraphicFramePr>
        <p:xfrm>
          <a:off x="5613400" y="3429000"/>
          <a:ext cx="29718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971800" imgH="647640" progId="Equation.DSMT4">
                  <p:embed/>
                </p:oleObj>
              </mc:Choice>
              <mc:Fallback>
                <p:oleObj name="Equation" r:id="rId12" imgW="2971800" imgH="647640" progId="Equation.DSMT4">
                  <p:embed/>
                  <p:pic>
                    <p:nvPicPr>
                      <p:cNvPr id="0" name="Picture 1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3400" y="3429000"/>
                        <a:ext cx="29718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5613400" y="4800600"/>
          <a:ext cx="322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225800" imgH="279400" progId="Equation.DSMT4">
                  <p:embed/>
                </p:oleObj>
              </mc:Choice>
              <mc:Fallback>
                <p:oleObj name="Equation" r:id="rId14" imgW="3225800" imgH="279400" progId="Equation.DSMT4">
                  <p:embed/>
                  <p:pic>
                    <p:nvPicPr>
                      <p:cNvPr id="0" name="Picture 1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3400" y="4800600"/>
                        <a:ext cx="3225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 </a:t>
            </a:r>
            <a:r>
              <a:rPr lang="en-US" dirty="0">
                <a:solidFill>
                  <a:schemeClr val="accent1"/>
                </a:solidFill>
              </a:rPr>
              <a:t>Solving Linear Equations </a:t>
            </a:r>
            <a:r>
              <a:rPr lang="en-US" dirty="0"/>
              <a:t>Involving Fractions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1524000" y="1258888"/>
          <a:ext cx="40005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000500" imgH="927100" progId="Equation.DSMT4">
                  <p:embed/>
                </p:oleObj>
              </mc:Choice>
              <mc:Fallback>
                <p:oleObj name="Equation" r:id="rId2" imgW="4000500" imgH="927100" progId="Equation.DSMT4">
                  <p:embed/>
                  <p:pic>
                    <p:nvPicPr>
                      <p:cNvPr id="0" name="Picture 2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258888"/>
                        <a:ext cx="40005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2451100" y="2427288"/>
          <a:ext cx="2070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70100" imgH="292100" progId="Equation.DSMT4">
                  <p:embed/>
                </p:oleObj>
              </mc:Choice>
              <mc:Fallback>
                <p:oleObj name="Equation" r:id="rId4" imgW="2070100" imgH="292100" progId="Equation.DSMT4">
                  <p:embed/>
                  <p:pic>
                    <p:nvPicPr>
                      <p:cNvPr id="0" name="Picture 2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1100" y="2427288"/>
                        <a:ext cx="2070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1816100" y="3051969"/>
          <a:ext cx="3327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27400" imgH="292100" progId="Equation.DSMT4">
                  <p:embed/>
                </p:oleObj>
              </mc:Choice>
              <mc:Fallback>
                <p:oleObj name="Equation" r:id="rId6" imgW="3327400" imgH="292100" progId="Equation.DSMT4">
                  <p:embed/>
                  <p:pic>
                    <p:nvPicPr>
                      <p:cNvPr id="0" name="Picture 2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6100" y="3051969"/>
                        <a:ext cx="3327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3098800" y="3525837"/>
          <a:ext cx="1181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80588" imgH="291973" progId="Equation.DSMT4">
                  <p:embed/>
                </p:oleObj>
              </mc:Choice>
              <mc:Fallback>
                <p:oleObj name="Equation" r:id="rId8" imgW="1180588" imgH="291973" progId="Equation.DSMT4">
                  <p:embed/>
                  <p:pic>
                    <p:nvPicPr>
                      <p:cNvPr id="0" name="Picture 2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8800" y="3525837"/>
                        <a:ext cx="1181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3022600" y="3984625"/>
          <a:ext cx="129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95400" imgH="838200" progId="Equation.DSMT4">
                  <p:embed/>
                </p:oleObj>
              </mc:Choice>
              <mc:Fallback>
                <p:oleObj name="Equation" r:id="rId10" imgW="1295400" imgH="838200" progId="Equation.DSMT4">
                  <p:embed/>
                  <p:pic>
                    <p:nvPicPr>
                      <p:cNvPr id="0" name="Picture 2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2600" y="3984625"/>
                        <a:ext cx="1295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3403600" y="4953000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36600" imgH="838200" progId="Equation.DSMT4">
                  <p:embed/>
                </p:oleObj>
              </mc:Choice>
              <mc:Fallback>
                <p:oleObj name="Equation" r:id="rId12" imgW="736600" imgH="838200" progId="Equation.DSMT4">
                  <p:embed/>
                  <p:pic>
                    <p:nvPicPr>
                      <p:cNvPr id="0" name="Picture 2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3600" y="4953000"/>
                        <a:ext cx="736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5715000" y="1582738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52087" imgH="279279" progId="Equation.DSMT4">
                  <p:embed/>
                </p:oleObj>
              </mc:Choice>
              <mc:Fallback>
                <p:oleObj name="Equation" r:id="rId14" imgW="952087" imgH="279279" progId="Equation.DSMT4">
                  <p:embed/>
                  <p:pic>
                    <p:nvPicPr>
                      <p:cNvPr id="0" name="Picture 2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1582738"/>
                        <a:ext cx="952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10"/>
          <p:cNvGraphicFramePr>
            <a:graphicFrameLocks noChangeAspect="1"/>
          </p:cNvGraphicFramePr>
          <p:nvPr/>
        </p:nvGraphicFramePr>
        <p:xfrm>
          <a:off x="5715000" y="2433638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27100" imgH="279400" progId="Equation.DSMT4">
                  <p:embed/>
                </p:oleObj>
              </mc:Choice>
              <mc:Fallback>
                <p:oleObj name="Equation" r:id="rId16" imgW="927100" imgH="279400" progId="Equation.DSMT4">
                  <p:embed/>
                  <p:pic>
                    <p:nvPicPr>
                      <p:cNvPr id="0" name="Picture 2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2433638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/>
        </p:nvGraphicFramePr>
        <p:xfrm>
          <a:off x="5715000" y="3045619"/>
          <a:ext cx="2120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120900" imgH="304800" progId="Equation.DSMT4">
                  <p:embed/>
                </p:oleObj>
              </mc:Choice>
              <mc:Fallback>
                <p:oleObj name="Equation" r:id="rId18" imgW="2120900" imgH="304800" progId="Equation.DSMT4">
                  <p:embed/>
                  <p:pic>
                    <p:nvPicPr>
                      <p:cNvPr id="0" name="Picture 2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045619"/>
                        <a:ext cx="2120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2" name="Object 12"/>
          <p:cNvGraphicFramePr>
            <a:graphicFrameLocks noChangeAspect="1"/>
          </p:cNvGraphicFramePr>
          <p:nvPr/>
        </p:nvGraphicFramePr>
        <p:xfrm>
          <a:off x="5715000" y="3532187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27100" imgH="279400" progId="Equation.DSMT4">
                  <p:embed/>
                </p:oleObj>
              </mc:Choice>
              <mc:Fallback>
                <p:oleObj name="Equation" r:id="rId20" imgW="927100" imgH="279400" progId="Equation.DSMT4">
                  <p:embed/>
                  <p:pic>
                    <p:nvPicPr>
                      <p:cNvPr id="0" name="Picture 2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532187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3" name="Object 13"/>
          <p:cNvGraphicFramePr>
            <a:graphicFrameLocks noChangeAspect="1"/>
          </p:cNvGraphicFramePr>
          <p:nvPr/>
        </p:nvGraphicFramePr>
        <p:xfrm>
          <a:off x="5715000" y="4264025"/>
          <a:ext cx="2349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349500" imgH="279400" progId="Equation.DSMT4">
                  <p:embed/>
                </p:oleObj>
              </mc:Choice>
              <mc:Fallback>
                <p:oleObj name="Equation" r:id="rId22" imgW="2349500" imgH="279400" progId="Equation.DSMT4">
                  <p:embed/>
                  <p:pic>
                    <p:nvPicPr>
                      <p:cNvPr id="0" name="Picture 2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264025"/>
                        <a:ext cx="2349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4" name="Object 14"/>
          <p:cNvGraphicFramePr>
            <a:graphicFrameLocks noChangeAspect="1"/>
          </p:cNvGraphicFramePr>
          <p:nvPr/>
        </p:nvGraphicFramePr>
        <p:xfrm>
          <a:off x="5715000" y="52324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927100" imgH="279400" progId="Equation.DSMT4">
                  <p:embed/>
                </p:oleObj>
              </mc:Choice>
              <mc:Fallback>
                <p:oleObj name="Equation" r:id="rId24" imgW="927100" imgH="279400" progId="Equation.DSMT4">
                  <p:embed/>
                  <p:pic>
                    <p:nvPicPr>
                      <p:cNvPr id="0" name="Picture 2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52324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Straight Connector 18"/>
          <p:cNvCxnSpPr/>
          <p:nvPr/>
        </p:nvCxnSpPr>
        <p:spPr>
          <a:xfrm rot="9900000" flipV="1">
            <a:off x="2034540" y="1879600"/>
            <a:ext cx="36576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9900000" flipV="1">
            <a:off x="1511109" y="1402770"/>
            <a:ext cx="457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9900000" flipV="1">
            <a:off x="2832867" y="1402196"/>
            <a:ext cx="457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9900000" flipV="1">
            <a:off x="3341849" y="1872963"/>
            <a:ext cx="36576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9900000" flipV="1">
            <a:off x="4929349" y="1873537"/>
            <a:ext cx="36576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9900000" flipV="1">
            <a:off x="3911409" y="1402196"/>
            <a:ext cx="457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256" name="Object 16"/>
          <p:cNvGraphicFramePr>
            <a:graphicFrameLocks noChangeAspect="1"/>
          </p:cNvGraphicFramePr>
          <p:nvPr/>
        </p:nvGraphicFramePr>
        <p:xfrm>
          <a:off x="1676400" y="1117600"/>
          <a:ext cx="1397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39639" imgH="203112" progId="Equation.DSMT4">
                  <p:embed/>
                </p:oleObj>
              </mc:Choice>
              <mc:Fallback>
                <p:oleObj name="Equation" r:id="rId26" imgW="139639" imgH="203112" progId="Equation.DSMT4">
                  <p:embed/>
                  <p:pic>
                    <p:nvPicPr>
                      <p:cNvPr id="0" name="Picture 2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117600"/>
                        <a:ext cx="139700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7" name="Object 17"/>
          <p:cNvGraphicFramePr>
            <a:graphicFrameLocks noChangeAspect="1"/>
          </p:cNvGraphicFramePr>
          <p:nvPr/>
        </p:nvGraphicFramePr>
        <p:xfrm>
          <a:off x="3003550" y="1143000"/>
          <a:ext cx="1524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52268" imgH="203024" progId="Equation.DSMT4">
                  <p:embed/>
                </p:oleObj>
              </mc:Choice>
              <mc:Fallback>
                <p:oleObj name="Equation" r:id="rId28" imgW="152268" imgH="203024" progId="Equation.DSMT4">
                  <p:embed/>
                  <p:pic>
                    <p:nvPicPr>
                      <p:cNvPr id="0" name="Picture 2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3550" y="1143000"/>
                        <a:ext cx="152400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8" name="Object 18"/>
          <p:cNvGraphicFramePr>
            <a:graphicFrameLocks noChangeAspect="1"/>
          </p:cNvGraphicFramePr>
          <p:nvPr/>
        </p:nvGraphicFramePr>
        <p:xfrm>
          <a:off x="4089400" y="114935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39639" imgH="190417" progId="Equation.DSMT4">
                  <p:embed/>
                </p:oleObj>
              </mc:Choice>
              <mc:Fallback>
                <p:oleObj name="Equation" r:id="rId30" imgW="139639" imgH="190417" progId="Equation.DSMT4">
                  <p:embed/>
                  <p:pic>
                    <p:nvPicPr>
                      <p:cNvPr id="0" name="Picture 2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9400" y="1149350"/>
                        <a:ext cx="1397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 Solving Linear </a:t>
            </a:r>
            <a:r>
              <a:rPr lang="en-US" dirty="0">
                <a:solidFill>
                  <a:schemeClr val="accent1"/>
                </a:solidFill>
              </a:rPr>
              <a:t>Equations </a:t>
            </a:r>
            <a:r>
              <a:rPr lang="en-US" dirty="0"/>
              <a:t>Involving Fractions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43765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Calibri" pitchFamily="34" charset="0"/>
              </a:rPr>
              <a:t>Check</a:t>
            </a:r>
            <a:endParaRPr lang="en-US" dirty="0"/>
          </a:p>
        </p:txBody>
      </p:sp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2247900" y="1280160"/>
          <a:ext cx="200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06600" imgH="838200" progId="Equation.DSMT4">
                  <p:embed/>
                </p:oleObj>
              </mc:Choice>
              <mc:Fallback>
                <p:oleObj name="Equation" r:id="rId2" imgW="2006600" imgH="838200" progId="Equation.DSMT4">
                  <p:embed/>
                  <p:pic>
                    <p:nvPicPr>
                      <p:cNvPr id="0" name="Picture 1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900" y="1280160"/>
                        <a:ext cx="2006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1828800" y="2347807"/>
          <a:ext cx="24257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25700" imgH="1028700" progId="Equation.DSMT4">
                  <p:embed/>
                </p:oleObj>
              </mc:Choice>
              <mc:Fallback>
                <p:oleObj name="Equation" r:id="rId4" imgW="2425700" imgH="1028700" progId="Equation.DSMT4">
                  <p:embed/>
                  <p:pic>
                    <p:nvPicPr>
                      <p:cNvPr id="0" name="Picture 1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347807"/>
                        <a:ext cx="24257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2095500" y="3605954"/>
          <a:ext cx="21590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59000" imgH="965200" progId="Equation.DSMT4">
                  <p:embed/>
                </p:oleObj>
              </mc:Choice>
              <mc:Fallback>
                <p:oleObj name="Equation" r:id="rId6" imgW="2159000" imgH="965200" progId="Equation.DSMT4">
                  <p:embed/>
                  <p:pic>
                    <p:nvPicPr>
                      <p:cNvPr id="0" name="Picture 1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0" y="3605954"/>
                        <a:ext cx="2159000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2590800" y="4800600"/>
          <a:ext cx="166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63700" imgH="838200" progId="Equation.DSMT4">
                  <p:embed/>
                </p:oleObj>
              </mc:Choice>
              <mc:Fallback>
                <p:oleObj name="Equation" r:id="rId8" imgW="1663700" imgH="838200" progId="Equation.DSMT4">
                  <p:embed/>
                  <p:pic>
                    <p:nvPicPr>
                      <p:cNvPr id="0" name="Picture 1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800600"/>
                        <a:ext cx="1663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3979314"/>
              </p:ext>
            </p:extLst>
          </p:nvPr>
        </p:nvGraphicFramePr>
        <p:xfrm>
          <a:off x="4660900" y="2557463"/>
          <a:ext cx="1701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01720" imgH="609480" progId="Equation.DSMT4">
                  <p:embed/>
                </p:oleObj>
              </mc:Choice>
              <mc:Fallback>
                <p:oleObj name="Equation" r:id="rId10" imgW="1701720" imgH="609480" progId="Equation.DSMT4">
                  <p:embed/>
                  <p:pic>
                    <p:nvPicPr>
                      <p:cNvPr id="0" name="Picture 1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0900" y="2557463"/>
                        <a:ext cx="17018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4622800" y="39878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27100" imgH="279400" progId="Equation.DSMT4">
                  <p:embed/>
                </p:oleObj>
              </mc:Choice>
              <mc:Fallback>
                <p:oleObj name="Equation" r:id="rId12" imgW="927100" imgH="279400" progId="Equation.DSMT4">
                  <p:embed/>
                  <p:pic>
                    <p:nvPicPr>
                      <p:cNvPr id="0" name="Picture 1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2800" y="39878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6032568"/>
              </p:ext>
            </p:extLst>
          </p:nvPr>
        </p:nvGraphicFramePr>
        <p:xfrm>
          <a:off x="4603750" y="5105400"/>
          <a:ext cx="1612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12800" imgH="228600" progId="Equation.DSMT4">
                  <p:embed/>
                </p:oleObj>
              </mc:Choice>
              <mc:Fallback>
                <p:oleObj name="Equation" r:id="rId14" imgW="1612800" imgH="228600" progId="Equation.DSMT4">
                  <p:embed/>
                  <p:pic>
                    <p:nvPicPr>
                      <p:cNvPr id="0" name="Picture 1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3750" y="5105400"/>
                        <a:ext cx="16129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 Solving Linear Equations </a:t>
            </a:r>
            <a:r>
              <a:rPr lang="en-US" dirty="0"/>
              <a:t>Involving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  <a:r>
              <a:rPr lang="en-US" dirty="0"/>
              <a:t>Fractions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331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8661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algn="just">
              <a:lnSpc>
                <a:spcPct val="2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2048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6423550"/>
              </p:ext>
            </p:extLst>
          </p:nvPr>
        </p:nvGraphicFramePr>
        <p:xfrm>
          <a:off x="3321050" y="1149350"/>
          <a:ext cx="3073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73320" imgH="825480" progId="Equation.DSMT4">
                  <p:embed/>
                </p:oleObj>
              </mc:Choice>
              <mc:Fallback>
                <p:oleObj name="Equation" r:id="rId2" imgW="3073320" imgH="825480" progId="Equation.DSMT4">
                  <p:embed/>
                  <p:pic>
                    <p:nvPicPr>
                      <p:cNvPr id="0" name="Picture 1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1050" y="1149350"/>
                        <a:ext cx="30734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0431080"/>
              </p:ext>
            </p:extLst>
          </p:nvPr>
        </p:nvGraphicFramePr>
        <p:xfrm>
          <a:off x="3333750" y="2216150"/>
          <a:ext cx="2959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58840" imgH="825480" progId="Equation.DSMT4">
                  <p:embed/>
                </p:oleObj>
              </mc:Choice>
              <mc:Fallback>
                <p:oleObj name="Equation" r:id="rId4" imgW="2958840" imgH="825480" progId="Equation.DSMT4">
                  <p:embed/>
                  <p:pic>
                    <p:nvPicPr>
                      <p:cNvPr id="0" name="Picture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3750" y="2216150"/>
                        <a:ext cx="29591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4818559"/>
              </p:ext>
            </p:extLst>
          </p:nvPr>
        </p:nvGraphicFramePr>
        <p:xfrm>
          <a:off x="1143000" y="3282950"/>
          <a:ext cx="43053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305240" imgH="888840" progId="Equation.DSMT4">
                  <p:embed/>
                </p:oleObj>
              </mc:Choice>
              <mc:Fallback>
                <p:oleObj name="Equation" r:id="rId6" imgW="4305240" imgH="888840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282950"/>
                        <a:ext cx="43053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3491245"/>
              </p:ext>
            </p:extLst>
          </p:nvPr>
        </p:nvGraphicFramePr>
        <p:xfrm>
          <a:off x="6756400" y="2438400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32000" imgH="279400" progId="Equation.DSMT4">
                  <p:embed/>
                </p:oleObj>
              </mc:Choice>
              <mc:Fallback>
                <p:oleObj name="Equation" r:id="rId8" imgW="2032000" imgH="279400" progId="Equation.DSMT4">
                  <p:embed/>
                  <p:pic>
                    <p:nvPicPr>
                      <p:cNvPr id="0" name="Picture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6400" y="2438400"/>
                        <a:ext cx="2032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6371223"/>
              </p:ext>
            </p:extLst>
          </p:nvPr>
        </p:nvGraphicFramePr>
        <p:xfrm>
          <a:off x="5651500" y="3352800"/>
          <a:ext cx="31877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187440" imgH="545760" progId="Equation.DSMT4">
                  <p:embed/>
                </p:oleObj>
              </mc:Choice>
              <mc:Fallback>
                <p:oleObj name="Equation" r:id="rId10" imgW="3187440" imgH="545760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0" y="3352800"/>
                        <a:ext cx="31877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2664230"/>
              </p:ext>
            </p:extLst>
          </p:nvPr>
        </p:nvGraphicFramePr>
        <p:xfrm>
          <a:off x="247650" y="4425950"/>
          <a:ext cx="6807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806880" imgH="927000" progId="Equation.DSMT4">
                  <p:embed/>
                </p:oleObj>
              </mc:Choice>
              <mc:Fallback>
                <p:oleObj name="Equation" r:id="rId12" imgW="6806880" imgH="927000" progId="Equation.DSMT4">
                  <p:embed/>
                  <p:pic>
                    <p:nvPicPr>
                      <p:cNvPr id="0" name="Picture 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650" y="4425950"/>
                        <a:ext cx="68072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7575274"/>
              </p:ext>
            </p:extLst>
          </p:nvPr>
        </p:nvGraphicFramePr>
        <p:xfrm>
          <a:off x="5562600" y="5410200"/>
          <a:ext cx="322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225800" imgH="279400" progId="Equation.DSMT4">
                  <p:embed/>
                </p:oleObj>
              </mc:Choice>
              <mc:Fallback>
                <p:oleObj name="Equation" r:id="rId14" imgW="3225800" imgH="279400" progId="Equation.DSMT4">
                  <p:embed/>
                  <p:pic>
                    <p:nvPicPr>
                      <p:cNvPr id="0" name="Picture 1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5410200"/>
                        <a:ext cx="3225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 Solving Linear Equations </a:t>
            </a:r>
            <a:r>
              <a:rPr lang="en-US" dirty="0"/>
              <a:t>Involving</a:t>
            </a:r>
            <a:r>
              <a:rPr lang="en-US" sz="3200" dirty="0">
                <a:solidFill>
                  <a:schemeClr val="accent1"/>
                </a:solidFill>
              </a:rPr>
              <a:t> Fractions (cont.)</a:t>
            </a: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8792522"/>
              </p:ext>
            </p:extLst>
          </p:nvPr>
        </p:nvGraphicFramePr>
        <p:xfrm>
          <a:off x="1085850" y="1398588"/>
          <a:ext cx="325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251160" imgH="291960" progId="Equation.DSMT4">
                  <p:embed/>
                </p:oleObj>
              </mc:Choice>
              <mc:Fallback>
                <p:oleObj name="Equation" r:id="rId2" imgW="3251160" imgH="291960" progId="Equation.DSMT4">
                  <p:embed/>
                  <p:pic>
                    <p:nvPicPr>
                      <p:cNvPr id="0" name="Picture 2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5850" y="1398588"/>
                        <a:ext cx="3251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7606425"/>
              </p:ext>
            </p:extLst>
          </p:nvPr>
        </p:nvGraphicFramePr>
        <p:xfrm>
          <a:off x="2419350" y="1970088"/>
          <a:ext cx="191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17360" imgH="291960" progId="Equation.DSMT4">
                  <p:embed/>
                </p:oleObj>
              </mc:Choice>
              <mc:Fallback>
                <p:oleObj name="Equation" r:id="rId4" imgW="1917360" imgH="291960" progId="Equation.DSMT4">
                  <p:embed/>
                  <p:pic>
                    <p:nvPicPr>
                      <p:cNvPr id="0" name="Picture 2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350" y="1970088"/>
                        <a:ext cx="1917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9384588"/>
              </p:ext>
            </p:extLst>
          </p:nvPr>
        </p:nvGraphicFramePr>
        <p:xfrm>
          <a:off x="1752600" y="2541588"/>
          <a:ext cx="3213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213000" imgH="291960" progId="Equation.DSMT4">
                  <p:embed/>
                </p:oleObj>
              </mc:Choice>
              <mc:Fallback>
                <p:oleObj name="Equation" r:id="rId6" imgW="3213000" imgH="291960" progId="Equation.DSMT4">
                  <p:embed/>
                  <p:pic>
                    <p:nvPicPr>
                      <p:cNvPr id="0" name="Picture 2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541588"/>
                        <a:ext cx="3213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389418"/>
              </p:ext>
            </p:extLst>
          </p:nvPr>
        </p:nvGraphicFramePr>
        <p:xfrm>
          <a:off x="3238500" y="3111500"/>
          <a:ext cx="1270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69720" imgH="279360" progId="Equation.DSMT4">
                  <p:embed/>
                </p:oleObj>
              </mc:Choice>
              <mc:Fallback>
                <p:oleObj name="Equation" r:id="rId8" imgW="1269720" imgH="279360" progId="Equation.DSMT4">
                  <p:embed/>
                  <p:pic>
                    <p:nvPicPr>
                      <p:cNvPr id="0" name="Picture 2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0" y="3111500"/>
                        <a:ext cx="1270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9845474"/>
              </p:ext>
            </p:extLst>
          </p:nvPr>
        </p:nvGraphicFramePr>
        <p:xfrm>
          <a:off x="3187700" y="3676650"/>
          <a:ext cx="1384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84200" imgH="825480" progId="Equation.DSMT4">
                  <p:embed/>
                </p:oleObj>
              </mc:Choice>
              <mc:Fallback>
                <p:oleObj name="Equation" r:id="rId10" imgW="1384200" imgH="825480" progId="Equation.DSMT4">
                  <p:embed/>
                  <p:pic>
                    <p:nvPicPr>
                      <p:cNvPr id="0" name="Picture 2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7700" y="3676650"/>
                        <a:ext cx="13843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7254523"/>
              </p:ext>
            </p:extLst>
          </p:nvPr>
        </p:nvGraphicFramePr>
        <p:xfrm>
          <a:off x="3409950" y="4787900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27000" imgH="291960" progId="Equation.DSMT4">
                  <p:embed/>
                </p:oleObj>
              </mc:Choice>
              <mc:Fallback>
                <p:oleObj name="Equation" r:id="rId12" imgW="927000" imgH="291960" progId="Equation.DSMT4">
                  <p:embed/>
                  <p:pic>
                    <p:nvPicPr>
                      <p:cNvPr id="0" name="Picture 2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9950" y="4787900"/>
                        <a:ext cx="927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3" name="Object 11"/>
          <p:cNvGraphicFramePr>
            <a:graphicFrameLocks noChangeAspect="1"/>
          </p:cNvGraphicFramePr>
          <p:nvPr/>
        </p:nvGraphicFramePr>
        <p:xfrm>
          <a:off x="5067300" y="14478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27100" imgH="279400" progId="Equation.DSMT4">
                  <p:embed/>
                </p:oleObj>
              </mc:Choice>
              <mc:Fallback>
                <p:oleObj name="Equation" r:id="rId14" imgW="927100" imgH="279400" progId="Equation.DSMT4">
                  <p:embed/>
                  <p:pic>
                    <p:nvPicPr>
                      <p:cNvPr id="0" name="Picture 2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14478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4" name="Object 12"/>
          <p:cNvGraphicFramePr>
            <a:graphicFrameLocks noChangeAspect="1"/>
          </p:cNvGraphicFramePr>
          <p:nvPr/>
        </p:nvGraphicFramePr>
        <p:xfrm>
          <a:off x="5067300" y="1981200"/>
          <a:ext cx="20955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95500" imgH="241300" progId="Equation.DSMT4">
                  <p:embed/>
                </p:oleObj>
              </mc:Choice>
              <mc:Fallback>
                <p:oleObj name="Equation" r:id="rId16" imgW="2095500" imgH="241300" progId="Equation.DSMT4">
                  <p:embed/>
                  <p:pic>
                    <p:nvPicPr>
                      <p:cNvPr id="0" name="Picture 2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1981200"/>
                        <a:ext cx="20955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7522092"/>
              </p:ext>
            </p:extLst>
          </p:nvPr>
        </p:nvGraphicFramePr>
        <p:xfrm>
          <a:off x="5073650" y="2541588"/>
          <a:ext cx="2247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247840" imgH="304560" progId="Equation.DSMT4">
                  <p:embed/>
                </p:oleObj>
              </mc:Choice>
              <mc:Fallback>
                <p:oleObj name="Equation" r:id="rId18" imgW="2247840" imgH="304560" progId="Equation.DSMT4">
                  <p:embed/>
                  <p:pic>
                    <p:nvPicPr>
                      <p:cNvPr id="0" name="Picture 2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3650" y="2541588"/>
                        <a:ext cx="2247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6" name="Object 14"/>
          <p:cNvGraphicFramePr>
            <a:graphicFrameLocks noChangeAspect="1"/>
          </p:cNvGraphicFramePr>
          <p:nvPr/>
        </p:nvGraphicFramePr>
        <p:xfrm>
          <a:off x="5067300" y="3112134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27100" imgH="279400" progId="Equation.DSMT4">
                  <p:embed/>
                </p:oleObj>
              </mc:Choice>
              <mc:Fallback>
                <p:oleObj name="Equation" r:id="rId20" imgW="927100" imgH="279400" progId="Equation.DSMT4">
                  <p:embed/>
                  <p:pic>
                    <p:nvPicPr>
                      <p:cNvPr id="0" name="Picture 2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3112134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7" name="Object 15"/>
          <p:cNvGraphicFramePr>
            <a:graphicFrameLocks noChangeAspect="1"/>
          </p:cNvGraphicFramePr>
          <p:nvPr/>
        </p:nvGraphicFramePr>
        <p:xfrm>
          <a:off x="5067300" y="3950016"/>
          <a:ext cx="223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235200" imgH="279400" progId="Equation.DSMT4">
                  <p:embed/>
                </p:oleObj>
              </mc:Choice>
              <mc:Fallback>
                <p:oleObj name="Equation" r:id="rId22" imgW="2235200" imgH="279400" progId="Equation.DSMT4">
                  <p:embed/>
                  <p:pic>
                    <p:nvPicPr>
                      <p:cNvPr id="0" name="Picture 2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3950016"/>
                        <a:ext cx="2235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8" name="Object 16"/>
          <p:cNvGraphicFramePr>
            <a:graphicFrameLocks noChangeAspect="1"/>
          </p:cNvGraphicFramePr>
          <p:nvPr/>
        </p:nvGraphicFramePr>
        <p:xfrm>
          <a:off x="5067300" y="4787900"/>
          <a:ext cx="28575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857500" imgH="673100" progId="Equation.DSMT4">
                  <p:embed/>
                </p:oleObj>
              </mc:Choice>
              <mc:Fallback>
                <p:oleObj name="Equation" r:id="rId24" imgW="2857500" imgH="673100" progId="Equation.DSMT4">
                  <p:embed/>
                  <p:pic>
                    <p:nvPicPr>
                      <p:cNvPr id="0" name="Picture 2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4787900"/>
                        <a:ext cx="28575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877675"/>
              </p:ext>
            </p:extLst>
          </p:nvPr>
        </p:nvGraphicFramePr>
        <p:xfrm>
          <a:off x="1171575" y="2071687"/>
          <a:ext cx="7058025" cy="3414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061200" imgH="3416300" progId="Equation.DSMT4">
                  <p:embed/>
                </p:oleObj>
              </mc:Choice>
              <mc:Fallback>
                <p:oleObj name="Equation" r:id="rId2" imgW="7061200" imgH="3416300" progId="Equation.DSMT4">
                  <p:embed/>
                  <p:pic>
                    <p:nvPicPr>
                      <p:cNvPr id="0" name="Picture 2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1575" y="2071687"/>
                        <a:ext cx="7058025" cy="3414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5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7:  Solving Equations Involving </a:t>
            </a:r>
            <a:r>
              <a:rPr lang="en-US" dirty="0"/>
              <a:t>Fractions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15827"/>
          </a:xfrm>
        </p:spPr>
        <p:txBody>
          <a:bodyPr>
            <a:spAutoFit/>
          </a:bodyPr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Solve the equation </a:t>
            </a:r>
          </a:p>
          <a:p>
            <a:pPr algn="just">
              <a:lnSpc>
                <a:spcPct val="200000"/>
              </a:lnSpc>
              <a:spcBef>
                <a:spcPts val="1800"/>
              </a:spcBef>
            </a:pPr>
            <a:r>
              <a:rPr lang="en-US" b="1" dirty="0">
                <a:solidFill>
                  <a:schemeClr val="tx1"/>
                </a:solidFill>
              </a:rPr>
              <a:t>Solution</a:t>
            </a:r>
            <a:endParaRPr lang="en-US" dirty="0"/>
          </a:p>
        </p:txBody>
      </p:sp>
      <p:graphicFrame>
        <p:nvGraphicFramePr>
          <p:cNvPr id="2355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6370524"/>
              </p:ext>
            </p:extLst>
          </p:nvPr>
        </p:nvGraphicFramePr>
        <p:xfrm>
          <a:off x="3359150" y="1116013"/>
          <a:ext cx="1460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60160" imgH="825480" progId="Equation.DSMT4">
                  <p:embed/>
                </p:oleObj>
              </mc:Choice>
              <mc:Fallback>
                <p:oleObj name="Equation" r:id="rId4" imgW="1460160" imgH="825480" progId="Equation.DSMT4">
                  <p:embed/>
                  <p:pic>
                    <p:nvPicPr>
                      <p:cNvPr id="0" name="Picture 2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9150" y="1116013"/>
                        <a:ext cx="14605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9" name="Object 11"/>
          <p:cNvGraphicFramePr>
            <a:graphicFrameLocks noChangeAspect="1"/>
          </p:cNvGraphicFramePr>
          <p:nvPr/>
        </p:nvGraphicFramePr>
        <p:xfrm>
          <a:off x="7261225" y="3348038"/>
          <a:ext cx="165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5028" imgH="228501" progId="Equation.DSMT4">
                  <p:embed/>
                </p:oleObj>
              </mc:Choice>
              <mc:Fallback>
                <p:oleObj name="Equation" r:id="rId6" imgW="165028" imgH="228501" progId="Equation.DSMT4">
                  <p:embed/>
                  <p:pic>
                    <p:nvPicPr>
                      <p:cNvPr id="0" name="Picture 2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1225" y="3348038"/>
                        <a:ext cx="1651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0" name="Object 10"/>
          <p:cNvGraphicFramePr>
            <a:graphicFrameLocks noChangeAspect="1"/>
          </p:cNvGraphicFramePr>
          <p:nvPr/>
        </p:nvGraphicFramePr>
        <p:xfrm>
          <a:off x="1781175" y="33165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3112" imgH="291973" progId="Equation.DSMT4">
                  <p:embed/>
                </p:oleObj>
              </mc:Choice>
              <mc:Fallback>
                <p:oleObj name="Equation" r:id="rId8" imgW="203112" imgH="291973" progId="Equation.DSMT4">
                  <p:embed/>
                  <p:pic>
                    <p:nvPicPr>
                      <p:cNvPr id="0" name="Picture 2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1175" y="33165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1" name="Object 12"/>
          <p:cNvGraphicFramePr>
            <a:graphicFrameLocks noChangeAspect="1"/>
          </p:cNvGraphicFramePr>
          <p:nvPr/>
        </p:nvGraphicFramePr>
        <p:xfrm>
          <a:off x="1222375" y="43198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3112" imgH="291973" progId="Equation.DSMT4">
                  <p:embed/>
                </p:oleObj>
              </mc:Choice>
              <mc:Fallback>
                <p:oleObj name="Equation" r:id="rId10" imgW="203112" imgH="291973" progId="Equation.DSMT4">
                  <p:embed/>
                  <p:pic>
                    <p:nvPicPr>
                      <p:cNvPr id="0" name="Picture 2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2375" y="43198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2" name="Object 13"/>
          <p:cNvGraphicFramePr>
            <a:graphicFrameLocks noChangeAspect="1"/>
          </p:cNvGraphicFramePr>
          <p:nvPr/>
        </p:nvGraphicFramePr>
        <p:xfrm>
          <a:off x="2517775" y="43198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3112" imgH="291973" progId="Equation.DSMT4">
                  <p:embed/>
                </p:oleObj>
              </mc:Choice>
              <mc:Fallback>
                <p:oleObj name="Equation" r:id="rId12" imgW="203112" imgH="291973" progId="Equation.DSMT4">
                  <p:embed/>
                  <p:pic>
                    <p:nvPicPr>
                      <p:cNvPr id="0" name="Picture 2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7775" y="43198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3" name="Object 14"/>
          <p:cNvGraphicFramePr>
            <a:graphicFrameLocks noChangeAspect="1"/>
          </p:cNvGraphicFramePr>
          <p:nvPr/>
        </p:nvGraphicFramePr>
        <p:xfrm>
          <a:off x="3609975" y="33165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3112" imgH="291973" progId="Equation.DSMT4">
                  <p:embed/>
                </p:oleObj>
              </mc:Choice>
              <mc:Fallback>
                <p:oleObj name="Equation" r:id="rId14" imgW="203112" imgH="291973" progId="Equation.DSMT4">
                  <p:embed/>
                  <p:pic>
                    <p:nvPicPr>
                      <p:cNvPr id="0" name="Picture 2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9975" y="33165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4" name="Object 15"/>
          <p:cNvGraphicFramePr>
            <a:graphicFrameLocks noChangeAspect="1"/>
          </p:cNvGraphicFramePr>
          <p:nvPr/>
        </p:nvGraphicFramePr>
        <p:xfrm>
          <a:off x="2466975" y="51453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3112" imgH="291973" progId="Equation.DSMT4">
                  <p:embed/>
                </p:oleObj>
              </mc:Choice>
              <mc:Fallback>
                <p:oleObj name="Equation" r:id="rId16" imgW="203112" imgH="291973" progId="Equation.DSMT4">
                  <p:embed/>
                  <p:pic>
                    <p:nvPicPr>
                      <p:cNvPr id="0" name="Picture 2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6975" y="51453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5" name="Object 16"/>
          <p:cNvGraphicFramePr>
            <a:graphicFrameLocks noChangeAspect="1"/>
          </p:cNvGraphicFramePr>
          <p:nvPr/>
        </p:nvGraphicFramePr>
        <p:xfrm>
          <a:off x="3140075" y="5145331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15806" imgH="279279" progId="Equation.DSMT4">
                  <p:embed/>
                </p:oleObj>
              </mc:Choice>
              <mc:Fallback>
                <p:oleObj name="Equation" r:id="rId18" imgW="215806" imgH="279279" progId="Equation.DSMT4">
                  <p:embed/>
                  <p:pic>
                    <p:nvPicPr>
                      <p:cNvPr id="0" name="Picture 2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0075" y="5145331"/>
                        <a:ext cx="215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6" name="Object 17"/>
          <p:cNvGraphicFramePr>
            <a:graphicFrameLocks noChangeAspect="1"/>
          </p:cNvGraphicFramePr>
          <p:nvPr/>
        </p:nvGraphicFramePr>
        <p:xfrm>
          <a:off x="3609975" y="51580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03112" imgH="291973" progId="Equation.DSMT4">
                  <p:embed/>
                </p:oleObj>
              </mc:Choice>
              <mc:Fallback>
                <p:oleObj name="Equation" r:id="rId20" imgW="203112" imgH="291973" progId="Equation.DSMT4">
                  <p:embed/>
                  <p:pic>
                    <p:nvPicPr>
                      <p:cNvPr id="0" name="Picture 2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9975" y="51580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7" name="Object 25"/>
          <p:cNvGraphicFramePr>
            <a:graphicFrameLocks noChangeAspect="1"/>
          </p:cNvGraphicFramePr>
          <p:nvPr/>
        </p:nvGraphicFramePr>
        <p:xfrm>
          <a:off x="3584575" y="43198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03112" imgH="291973" progId="Equation.DSMT4">
                  <p:embed/>
                </p:oleObj>
              </mc:Choice>
              <mc:Fallback>
                <p:oleObj name="Equation" r:id="rId22" imgW="203112" imgH="291973" progId="Equation.DSMT4">
                  <p:embed/>
                  <p:pic>
                    <p:nvPicPr>
                      <p:cNvPr id="0" name="Picture 2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4575" y="43198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578" name="Object 4"/>
          <p:cNvGraphicFramePr>
            <a:graphicFrameLocks noChangeAspect="1"/>
          </p:cNvGraphicFramePr>
          <p:nvPr/>
        </p:nvGraphicFramePr>
        <p:xfrm>
          <a:off x="1422400" y="1376539"/>
          <a:ext cx="5561013" cy="2779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562600" imgH="2781300" progId="Equation.DSMT4">
                  <p:embed/>
                </p:oleObj>
              </mc:Choice>
              <mc:Fallback>
                <p:oleObj name="Equation" r:id="rId2" imgW="5562600" imgH="2781300" progId="Equation.DSMT4">
                  <p:embed/>
                  <p:pic>
                    <p:nvPicPr>
                      <p:cNvPr id="0" name="Picture 1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2400" y="1376539"/>
                        <a:ext cx="5561013" cy="2779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79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7: </a:t>
            </a:r>
            <a:r>
              <a:rPr lang="en-US" dirty="0">
                <a:solidFill>
                  <a:schemeClr val="accent1"/>
                </a:solidFill>
              </a:rPr>
              <a:t>Solving Equations Involving </a:t>
            </a:r>
            <a:r>
              <a:rPr lang="en-US" dirty="0"/>
              <a:t>Fractions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24582" name="Object 10"/>
          <p:cNvGraphicFramePr>
            <a:graphicFrameLocks noChangeAspect="1"/>
          </p:cNvGraphicFramePr>
          <p:nvPr/>
        </p:nvGraphicFramePr>
        <p:xfrm>
          <a:off x="2492022" y="29083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3112" imgH="291973" progId="Equation.DSMT4">
                  <p:embed/>
                </p:oleObj>
              </mc:Choice>
              <mc:Fallback>
                <p:oleObj name="Equation" r:id="rId4" imgW="203112" imgH="291973" progId="Equation.DSMT4">
                  <p:embed/>
                  <p:pic>
                    <p:nvPicPr>
                      <p:cNvPr id="0" name="Picture 1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2022" y="2908300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3" name="Object 6"/>
          <p:cNvGraphicFramePr>
            <a:graphicFrameLocks noChangeAspect="1"/>
          </p:cNvGraphicFramePr>
          <p:nvPr/>
        </p:nvGraphicFramePr>
        <p:xfrm>
          <a:off x="2568222" y="1384300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5806" imgH="279279" progId="Equation.DSMT4">
                  <p:embed/>
                </p:oleObj>
              </mc:Choice>
              <mc:Fallback>
                <p:oleObj name="Equation" r:id="rId6" imgW="215806" imgH="279279" progId="Equation.DSMT4">
                  <p:embed/>
                  <p:pic>
                    <p:nvPicPr>
                      <p:cNvPr id="0" name="Picture 1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8222" y="1384300"/>
                        <a:ext cx="215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4" name="Object 7"/>
          <p:cNvGraphicFramePr>
            <a:graphicFrameLocks noChangeAspect="1"/>
          </p:cNvGraphicFramePr>
          <p:nvPr/>
        </p:nvGraphicFramePr>
        <p:xfrm>
          <a:off x="1450622" y="13716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3112" imgH="291973" progId="Equation.DSMT4">
                  <p:embed/>
                </p:oleObj>
              </mc:Choice>
              <mc:Fallback>
                <p:oleObj name="Equation" r:id="rId8" imgW="203112" imgH="291973" progId="Equation.DSMT4">
                  <p:embed/>
                  <p:pic>
                    <p:nvPicPr>
                      <p:cNvPr id="0" name="Picture 1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0622" y="1371600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5" name="Object 8"/>
          <p:cNvGraphicFramePr>
            <a:graphicFrameLocks noChangeAspect="1"/>
          </p:cNvGraphicFramePr>
          <p:nvPr/>
        </p:nvGraphicFramePr>
        <p:xfrm>
          <a:off x="3558822" y="1384300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15806" imgH="279279" progId="Equation.DSMT4">
                  <p:embed/>
                </p:oleObj>
              </mc:Choice>
              <mc:Fallback>
                <p:oleObj name="Equation" r:id="rId9" imgW="215806" imgH="279279" progId="Equation.DSMT4">
                  <p:embed/>
                  <p:pic>
                    <p:nvPicPr>
                      <p:cNvPr id="0" name="Picture 1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8822" y="1384300"/>
                        <a:ext cx="215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6" name="Object 9"/>
          <p:cNvGraphicFramePr>
            <a:graphicFrameLocks noChangeAspect="1"/>
          </p:cNvGraphicFramePr>
          <p:nvPr/>
        </p:nvGraphicFramePr>
        <p:xfrm>
          <a:off x="3101622" y="19304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90500" imgH="279400" progId="Equation.DSMT4">
                  <p:embed/>
                </p:oleObj>
              </mc:Choice>
              <mc:Fallback>
                <p:oleObj name="Equation" r:id="rId11" imgW="190500" imgH="279400" progId="Equation.DSMT4">
                  <p:embed/>
                  <p:pic>
                    <p:nvPicPr>
                      <p:cNvPr id="0" name="Picture 1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1622" y="1930400"/>
                        <a:ext cx="190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7" name="Object 12"/>
          <p:cNvGraphicFramePr>
            <a:graphicFrameLocks noChangeAspect="1"/>
          </p:cNvGraphicFramePr>
          <p:nvPr/>
        </p:nvGraphicFramePr>
        <p:xfrm>
          <a:off x="3101622" y="28956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03112" imgH="291973" progId="Equation.DSMT4">
                  <p:embed/>
                </p:oleObj>
              </mc:Choice>
              <mc:Fallback>
                <p:oleObj name="Equation" r:id="rId13" imgW="203112" imgH="291973" progId="Equation.DSMT4">
                  <p:embed/>
                  <p:pic>
                    <p:nvPicPr>
                      <p:cNvPr id="0" name="Picture 2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1622" y="2895600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8" name="Object 14"/>
          <p:cNvGraphicFramePr>
            <a:graphicFrameLocks noChangeAspect="1"/>
          </p:cNvGraphicFramePr>
          <p:nvPr/>
        </p:nvGraphicFramePr>
        <p:xfrm>
          <a:off x="6194425" y="2698750"/>
          <a:ext cx="165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5028" imgH="228501" progId="Equation.DSMT4">
                  <p:embed/>
                </p:oleObj>
              </mc:Choice>
              <mc:Fallback>
                <p:oleObj name="Equation" r:id="rId14" imgW="165028" imgH="228501" progId="Equation.DSMT4">
                  <p:embed/>
                  <p:pic>
                    <p:nvPicPr>
                      <p:cNvPr id="0" name="Picture 2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4425" y="2698750"/>
                        <a:ext cx="1651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9" name="Object 15"/>
          <p:cNvGraphicFramePr>
            <a:graphicFrameLocks noChangeAspect="1"/>
          </p:cNvGraphicFramePr>
          <p:nvPr/>
        </p:nvGraphicFramePr>
        <p:xfrm>
          <a:off x="3025422" y="3276600"/>
          <a:ext cx="22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28600" imgH="838200" progId="Equation.DSMT4">
                  <p:embed/>
                </p:oleObj>
              </mc:Choice>
              <mc:Fallback>
                <p:oleObj name="Equation" r:id="rId16" imgW="228600" imgH="838200" progId="Equation.DSMT4">
                  <p:embed/>
                  <p:pic>
                    <p:nvPicPr>
                      <p:cNvPr id="0" name="Picture 2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5422" y="3276600"/>
                        <a:ext cx="228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0" name="Object 16"/>
          <p:cNvGraphicFramePr>
            <a:graphicFrameLocks noChangeAspect="1"/>
          </p:cNvGraphicFramePr>
          <p:nvPr/>
        </p:nvGraphicFramePr>
        <p:xfrm>
          <a:off x="5140325" y="1403350"/>
          <a:ext cx="1778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77569" imgH="215619" progId="Equation.DSMT4">
                  <p:embed/>
                </p:oleObj>
              </mc:Choice>
              <mc:Fallback>
                <p:oleObj name="Equation" r:id="rId18" imgW="177569" imgH="215619" progId="Equation.DSMT4">
                  <p:embed/>
                  <p:pic>
                    <p:nvPicPr>
                      <p:cNvPr id="0" name="Picture 2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0325" y="1403350"/>
                        <a:ext cx="1778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tabLst>
                <a:tab pos="4572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Procedure: Solving Linear Equations that Simplify to the Form 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ax + b = c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872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normAutofit lnSpcReduction="10000"/>
          </a:bodyPr>
          <a:lstStyle/>
          <a:p>
            <a:pPr marL="514350" indent="-514350" eaLnBrk="0" hangingPunct="0">
              <a:buFont typeface="+mj-lt"/>
              <a:buAutoNum type="arabicPeriod"/>
              <a:tabLst>
                <a:tab pos="463550" algn="l"/>
              </a:tabLst>
            </a:pP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Combine like terms on both sides of the equation. </a:t>
            </a:r>
          </a:p>
          <a:p>
            <a:pPr marL="514350" indent="-514350" eaLnBrk="0" hangingPunct="0">
              <a:buFont typeface="+mj-lt"/>
              <a:buAutoNum type="arabicPeriod"/>
              <a:tabLst>
                <a:tab pos="463550" algn="l"/>
              </a:tabLst>
            </a:pP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Use the </a:t>
            </a:r>
            <a:r>
              <a:rPr lang="en-US" sz="3000" b="1" dirty="0">
                <a:solidFill>
                  <a:srgbClr val="C00000"/>
                </a:solidFill>
                <a:latin typeface="Calibri" pitchFamily="34" charset="0"/>
              </a:rPr>
              <a:t>addition principle of equality 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and add the opposite of the constant </a:t>
            </a:r>
            <a:r>
              <a:rPr lang="en-US" sz="3000" i="1" dirty="0">
                <a:solidFill>
                  <a:srgbClr val="000000"/>
                </a:solidFill>
                <a:latin typeface="Calibri" pitchFamily="34" charset="0"/>
              </a:rPr>
              <a:t>b 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to both sides </a:t>
            </a:r>
            <a:r>
              <a:rPr lang="en-US" sz="3000" dirty="0">
                <a:solidFill>
                  <a:srgbClr val="000000"/>
                </a:solidFill>
              </a:rPr>
              <a:t>of the equation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marL="514350" indent="-514350" eaLnBrk="0" hangingPunct="0">
              <a:buFont typeface="+mj-lt"/>
              <a:buAutoNum type="arabicPeriod" startAt="3"/>
            </a:pP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Use the </a:t>
            </a:r>
            <a:r>
              <a:rPr lang="en-US" sz="3000" b="1" dirty="0">
                <a:solidFill>
                  <a:srgbClr val="C00000"/>
                </a:solidFill>
                <a:latin typeface="Calibri" pitchFamily="34" charset="0"/>
              </a:rPr>
              <a:t>multiplication</a:t>
            </a:r>
            <a:r>
              <a:rPr lang="en-US" sz="3000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(or </a:t>
            </a:r>
            <a:r>
              <a:rPr lang="en-US" sz="3000" b="1" dirty="0">
                <a:solidFill>
                  <a:srgbClr val="C00302"/>
                </a:solidFill>
                <a:latin typeface="Calibri" pitchFamily="34" charset="0"/>
              </a:rPr>
              <a:t>d</a:t>
            </a:r>
            <a:r>
              <a:rPr lang="en-US" sz="3000" b="1" dirty="0">
                <a:solidFill>
                  <a:srgbClr val="C00000"/>
                </a:solidFill>
                <a:latin typeface="Calibri" pitchFamily="34" charset="0"/>
              </a:rPr>
              <a:t>ivision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) </a:t>
            </a:r>
            <a:r>
              <a:rPr lang="en-US" sz="3000" b="1" dirty="0">
                <a:solidFill>
                  <a:srgbClr val="C00000"/>
                </a:solidFill>
                <a:latin typeface="Calibri" pitchFamily="34" charset="0"/>
              </a:rPr>
              <a:t>principle of equality 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and multiply both sides of the reciprocal of the coefficient of the variable (</a:t>
            </a:r>
            <a:r>
              <a:rPr lang="en-US" sz="3000" b="1" dirty="0">
                <a:solidFill>
                  <a:srgbClr val="C00302"/>
                </a:solidFill>
                <a:latin typeface="Calibri" pitchFamily="34" charset="0"/>
              </a:rPr>
              <a:t>or divide both sides by the coefficient itself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). The coefficient of the variable will become </a:t>
            </a:r>
            <a:r>
              <a:rPr lang="en-US" sz="3000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1.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Procedure: Solving Linear Equations that Simplify to the Form 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ax + b = c </a:t>
            </a: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1582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533400" indent="-533400" algn="just" eaLnBrk="0" hangingPunct="0">
              <a:buFont typeface="+mj-lt"/>
              <a:buAutoNum type="arabicPeriod" startAt="4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Check your answer by substituting it for the variable in the original equation.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 Solving Linear Equations of the Form </a:t>
            </a:r>
            <a:r>
              <a:rPr lang="en-US" sz="3200" i="1">
                <a:solidFill>
                  <a:schemeClr val="accent1"/>
                </a:solidFill>
              </a:rPr>
              <a:t>ax</a:t>
            </a:r>
            <a:r>
              <a:rPr lang="en-US" sz="3200">
                <a:solidFill>
                  <a:schemeClr val="accent1"/>
                </a:solidFill>
              </a:rPr>
              <a:t> + </a:t>
            </a:r>
            <a:r>
              <a:rPr lang="en-US" sz="3200" i="1">
                <a:solidFill>
                  <a:schemeClr val="accent1"/>
                </a:solidFill>
              </a:rPr>
              <a:t>b</a:t>
            </a:r>
            <a:r>
              <a:rPr lang="en-US" sz="3200">
                <a:solidFill>
                  <a:schemeClr val="accent1"/>
                </a:solidFill>
              </a:rPr>
              <a:t> = </a:t>
            </a:r>
            <a:r>
              <a:rPr lang="en-US" sz="3200" i="1">
                <a:solidFill>
                  <a:schemeClr val="accent1"/>
                </a:solidFill>
              </a:rPr>
              <a:t>c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212640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 eaLnBrk="0" hangingPunct="0">
              <a:lnSpc>
                <a:spcPct val="90000"/>
              </a:lnSpc>
            </a:pPr>
            <a:r>
              <a:rPr lang="en-US" dirty="0">
                <a:latin typeface="Calibri" pitchFamily="34" charset="0"/>
              </a:rPr>
              <a:t>Solve the equation</a:t>
            </a:r>
            <a:r>
              <a:rPr lang="en-US" i="1" dirty="0"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3</a:t>
            </a:r>
            <a:r>
              <a:rPr lang="en-US" i="1" dirty="0">
                <a:solidFill>
                  <a:srgbClr val="0000FF"/>
                </a:solidFill>
                <a:latin typeface="Calibri" pitchFamily="34" charset="0"/>
              </a:rPr>
              <a:t>x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+ 3 =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18</a:t>
            </a:r>
            <a:r>
              <a:rPr lang="en-US" dirty="0">
                <a:latin typeface="Calibri" pitchFamily="34" charset="0"/>
              </a:rPr>
              <a:t>.</a:t>
            </a:r>
          </a:p>
          <a:p>
            <a:pPr marL="533400" indent="-533400" algn="just" eaLnBrk="0" hangingPunct="0">
              <a:lnSpc>
                <a:spcPct val="150000"/>
              </a:lnSpc>
            </a:pPr>
            <a:r>
              <a:rPr lang="en-US" b="1" dirty="0">
                <a:latin typeface="Calibri" pitchFamily="34" charset="0"/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4" name="Object 5"/>
          <p:cNvGraphicFramePr>
            <a:graphicFrameLocks noChangeAspect="1"/>
          </p:cNvGraphicFramePr>
          <p:nvPr/>
        </p:nvGraphicFramePr>
        <p:xfrm>
          <a:off x="5232400" y="2095500"/>
          <a:ext cx="2070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70100" imgH="304800" progId="Equation.DSMT4">
                  <p:embed/>
                </p:oleObj>
              </mc:Choice>
              <mc:Fallback>
                <p:oleObj name="Equation" r:id="rId2" imgW="2070100" imgH="304800" progId="Equation.DSMT4">
                  <p:embed/>
                  <p:pic>
                    <p:nvPicPr>
                      <p:cNvPr id="0" name="Picture 1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2095500"/>
                        <a:ext cx="20701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2070100" y="2562225"/>
          <a:ext cx="264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41600" imgH="292100" progId="Equation.DSMT4">
                  <p:embed/>
                </p:oleObj>
              </mc:Choice>
              <mc:Fallback>
                <p:oleObj name="Equation" r:id="rId4" imgW="2641600" imgH="292100" progId="Equation.DSMT4">
                  <p:embed/>
                  <p:pic>
                    <p:nvPicPr>
                      <p:cNvPr id="0" name="Picture 1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0100" y="2562225"/>
                        <a:ext cx="2641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2990850" y="3079750"/>
          <a:ext cx="1231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31366" imgH="291973" progId="Equation.DSMT4">
                  <p:embed/>
                </p:oleObj>
              </mc:Choice>
              <mc:Fallback>
                <p:oleObj name="Equation" r:id="rId6" imgW="1231366" imgH="291973" progId="Equation.DSMT4">
                  <p:embed/>
                  <p:pic>
                    <p:nvPicPr>
                      <p:cNvPr id="0" name="Picture 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0850" y="3079750"/>
                        <a:ext cx="1231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2933700" y="3597275"/>
          <a:ext cx="134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46200" imgH="838200" progId="Equation.DSMT4">
                  <p:embed/>
                </p:oleObj>
              </mc:Choice>
              <mc:Fallback>
                <p:oleObj name="Equation" r:id="rId8" imgW="1346200" imgH="838200" progId="Equation.DSMT4">
                  <p:embed/>
                  <p:pic>
                    <p:nvPicPr>
                      <p:cNvPr id="0" name="Picture 1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3700" y="3597275"/>
                        <a:ext cx="1346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3162300" y="4660900"/>
          <a:ext cx="889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89000" imgH="279400" progId="Equation.DSMT4">
                  <p:embed/>
                </p:oleObj>
              </mc:Choice>
              <mc:Fallback>
                <p:oleObj name="Equation" r:id="rId10" imgW="889000" imgH="279400" progId="Equation.DSMT4">
                  <p:embed/>
                  <p:pic>
                    <p:nvPicPr>
                      <p:cNvPr id="0" name="Picture 1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2300" y="4660900"/>
                        <a:ext cx="889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2546350" y="2044700"/>
          <a:ext cx="1689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88367" imgH="291973" progId="Equation.DSMT4">
                  <p:embed/>
                </p:oleObj>
              </mc:Choice>
              <mc:Fallback>
                <p:oleObj name="Equation" r:id="rId12" imgW="1688367" imgH="291973" progId="Equation.DSMT4">
                  <p:embed/>
                  <p:pic>
                    <p:nvPicPr>
                      <p:cNvPr id="0" name="Picture 1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6350" y="2044700"/>
                        <a:ext cx="1689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5232400" y="2562225"/>
          <a:ext cx="2133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133600" imgH="304800" progId="Equation.DSMT4">
                  <p:embed/>
                </p:oleObj>
              </mc:Choice>
              <mc:Fallback>
                <p:oleObj name="Equation" r:id="rId14" imgW="2133600" imgH="304800" progId="Equation.DSMT4">
                  <p:embed/>
                  <p:pic>
                    <p:nvPicPr>
                      <p:cNvPr id="0" name="Picture 1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2562225"/>
                        <a:ext cx="21336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" name="Object 12"/>
          <p:cNvGraphicFramePr>
            <a:graphicFrameLocks noChangeAspect="1"/>
          </p:cNvGraphicFramePr>
          <p:nvPr/>
        </p:nvGraphicFramePr>
        <p:xfrm>
          <a:off x="5232400" y="307975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27100" imgH="279400" progId="Equation.DSMT4">
                  <p:embed/>
                </p:oleObj>
              </mc:Choice>
              <mc:Fallback>
                <p:oleObj name="Equation" r:id="rId16" imgW="927100" imgH="279400" progId="Equation.DSMT4">
                  <p:embed/>
                  <p:pic>
                    <p:nvPicPr>
                      <p:cNvPr id="0" name="Picture 1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307975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7" name="Object 13"/>
          <p:cNvGraphicFramePr>
            <a:graphicFrameLocks noChangeAspect="1"/>
          </p:cNvGraphicFramePr>
          <p:nvPr/>
        </p:nvGraphicFramePr>
        <p:xfrm>
          <a:off x="5232400" y="3876675"/>
          <a:ext cx="223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235200" imgH="279400" progId="Equation.DSMT4">
                  <p:embed/>
                </p:oleObj>
              </mc:Choice>
              <mc:Fallback>
                <p:oleObj name="Equation" r:id="rId18" imgW="2235200" imgH="279400" progId="Equation.DSMT4">
                  <p:embed/>
                  <p:pic>
                    <p:nvPicPr>
                      <p:cNvPr id="0" name="Picture 1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3876675"/>
                        <a:ext cx="2235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8" name="Object 14"/>
          <p:cNvGraphicFramePr>
            <a:graphicFrameLocks noChangeAspect="1"/>
          </p:cNvGraphicFramePr>
          <p:nvPr/>
        </p:nvGraphicFramePr>
        <p:xfrm>
          <a:off x="5232400" y="46609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27100" imgH="279400" progId="Equation.DSMT4">
                  <p:embed/>
                </p:oleObj>
              </mc:Choice>
              <mc:Fallback>
                <p:oleObj name="Equation" r:id="rId20" imgW="927100" imgH="279400" progId="Equation.DSMT4">
                  <p:embed/>
                  <p:pic>
                    <p:nvPicPr>
                      <p:cNvPr id="0" name="Picture 1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46609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 Solving Linear Equations of the Form </a:t>
            </a:r>
            <a:r>
              <a:rPr lang="en-US" sz="3200" i="1" dirty="0">
                <a:solidFill>
                  <a:schemeClr val="accent1"/>
                </a:solidFill>
              </a:rPr>
              <a:t>ax</a:t>
            </a:r>
            <a:r>
              <a:rPr lang="en-US" sz="3200" dirty="0">
                <a:solidFill>
                  <a:schemeClr val="accent1"/>
                </a:solidFill>
              </a:rPr>
              <a:t> + </a:t>
            </a:r>
            <a:r>
              <a:rPr lang="en-US" sz="3200" i="1" dirty="0">
                <a:solidFill>
                  <a:schemeClr val="accent1"/>
                </a:solidFill>
              </a:rPr>
              <a:t>b</a:t>
            </a:r>
            <a:r>
              <a:rPr lang="en-US" sz="3200" dirty="0">
                <a:solidFill>
                  <a:schemeClr val="accent1"/>
                </a:solidFill>
              </a:rPr>
              <a:t> = </a:t>
            </a:r>
            <a:r>
              <a:rPr lang="en-US" sz="3200" i="1" dirty="0">
                <a:solidFill>
                  <a:schemeClr val="accent1"/>
                </a:solidFill>
              </a:rPr>
              <a:t>c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01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b="1" dirty="0">
                <a:solidFill>
                  <a:schemeClr val="tx1"/>
                </a:solidFill>
                <a:latin typeface="Calibri" pitchFamily="34" charset="0"/>
              </a:rPr>
              <a:t>Check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343150" y="1374175"/>
          <a:ext cx="1689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88367" imgH="291973" progId="Equation.DSMT4">
                  <p:embed/>
                </p:oleObj>
              </mc:Choice>
              <mc:Fallback>
                <p:oleObj name="Equation" r:id="rId2" imgW="1688367" imgH="291973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3150" y="1374175"/>
                        <a:ext cx="1689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1892300" y="1600200"/>
          <a:ext cx="21844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84400" imgH="800100" progId="Equation.DSMT4">
                  <p:embed/>
                </p:oleObj>
              </mc:Choice>
              <mc:Fallback>
                <p:oleObj name="Equation" r:id="rId4" imgW="2184400" imgH="800100" progId="Equation.DSMT4">
                  <p:embed/>
                  <p:pic>
                    <p:nvPicPr>
                      <p:cNvPr id="0" name="Picture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300" y="1600200"/>
                        <a:ext cx="218440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2165350" y="2228850"/>
          <a:ext cx="19304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30400" imgH="787400" progId="Equation.DSMT4">
                  <p:embed/>
                </p:oleObj>
              </mc:Choice>
              <mc:Fallback>
                <p:oleObj name="Equation" r:id="rId6" imgW="1930400" imgH="787400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5350" y="2228850"/>
                        <a:ext cx="19304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2616200" y="3276600"/>
          <a:ext cx="144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47172" imgH="291973" progId="Equation.DSMT4">
                  <p:embed/>
                </p:oleObj>
              </mc:Choice>
              <mc:Fallback>
                <p:oleObj name="Equation" r:id="rId8" imgW="1447172" imgH="291973" progId="Equation.DSMT4">
                  <p:embed/>
                  <p:pic>
                    <p:nvPicPr>
                      <p:cNvPr id="0" name="Picture 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6200" y="3276600"/>
                        <a:ext cx="1447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4419600" y="2057400"/>
          <a:ext cx="1854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54200" imgH="241300" progId="Equation.DSMT4">
                  <p:embed/>
                </p:oleObj>
              </mc:Choice>
              <mc:Fallback>
                <p:oleObj name="Equation" r:id="rId10" imgW="1854200" imgH="241300" progId="Equation.DSMT4">
                  <p:embed/>
                  <p:pic>
                    <p:nvPicPr>
                      <p:cNvPr id="0" name="Picture 1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2057400"/>
                        <a:ext cx="18542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4419600" y="27051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27100" imgH="279400" progId="Equation.DSMT4">
                  <p:embed/>
                </p:oleObj>
              </mc:Choice>
              <mc:Fallback>
                <p:oleObj name="Equation" r:id="rId12" imgW="927100" imgH="279400" progId="Equation.DSMT4">
                  <p:embed/>
                  <p:pic>
                    <p:nvPicPr>
                      <p:cNvPr id="0" name="Picture 1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27051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251509"/>
              </p:ext>
            </p:extLst>
          </p:nvPr>
        </p:nvGraphicFramePr>
        <p:xfrm>
          <a:off x="4394200" y="3276600"/>
          <a:ext cx="163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38000" imgH="291960" progId="Equation.DSMT4">
                  <p:embed/>
                </p:oleObj>
              </mc:Choice>
              <mc:Fallback>
                <p:oleObj name="Equation" r:id="rId14" imgW="1638000" imgH="291960" progId="Equation.DSMT4">
                  <p:embed/>
                  <p:pic>
                    <p:nvPicPr>
                      <p:cNvPr id="0" name="Picture 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200" y="3276600"/>
                        <a:ext cx="1638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 Solving Linear Equations of the Form </a:t>
            </a:r>
            <a:r>
              <a:rPr lang="en-US" sz="3200" i="1">
                <a:solidFill>
                  <a:schemeClr val="accent1"/>
                </a:solidFill>
              </a:rPr>
              <a:t>ax</a:t>
            </a:r>
            <a:r>
              <a:rPr lang="en-US" sz="3200">
                <a:solidFill>
                  <a:schemeClr val="accent1"/>
                </a:solidFill>
              </a:rPr>
              <a:t> + </a:t>
            </a:r>
            <a:r>
              <a:rPr lang="en-US" sz="3200" i="1">
                <a:solidFill>
                  <a:schemeClr val="accent1"/>
                </a:solidFill>
              </a:rPr>
              <a:t>b</a:t>
            </a:r>
            <a:r>
              <a:rPr lang="en-US" sz="3200">
                <a:solidFill>
                  <a:schemeClr val="accent1"/>
                </a:solidFill>
              </a:rPr>
              <a:t> = </a:t>
            </a:r>
            <a:r>
              <a:rPr lang="en-US" sz="3200" i="1">
                <a:solidFill>
                  <a:schemeClr val="accent1"/>
                </a:solidFill>
              </a:rPr>
              <a:t>c</a:t>
            </a:r>
          </a:p>
        </p:txBody>
      </p:sp>
      <p:sp>
        <p:nvSpPr>
          <p:cNvPr id="3076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21264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–26 = 2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dirty="0">
                <a:solidFill>
                  <a:srgbClr val="0000FF"/>
                </a:solidFill>
              </a:rPr>
              <a:t> – 14 – 4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i="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2438400" y="2062162"/>
          <a:ext cx="2578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78100" imgH="355600" progId="Equation.DSMT4">
                  <p:embed/>
                </p:oleObj>
              </mc:Choice>
              <mc:Fallback>
                <p:oleObj name="Equation" r:id="rId2" imgW="2578100" imgH="355600" progId="Equation.DSMT4">
                  <p:embed/>
                  <p:pic>
                    <p:nvPicPr>
                      <p:cNvPr id="0" name="Picture 2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062162"/>
                        <a:ext cx="25781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2432050" y="2625090"/>
          <a:ext cx="2120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20900" imgH="355600" progId="Equation.DSMT4">
                  <p:embed/>
                </p:oleObj>
              </mc:Choice>
              <mc:Fallback>
                <p:oleObj name="Equation" r:id="rId4" imgW="2120900" imgH="355600" progId="Equation.DSMT4">
                  <p:embed/>
                  <p:pic>
                    <p:nvPicPr>
                      <p:cNvPr id="0" name="Picture 2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2050" y="2625090"/>
                        <a:ext cx="21209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1803400" y="3188018"/>
          <a:ext cx="3378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78200" imgH="355600" progId="Equation.DSMT4">
                  <p:embed/>
                </p:oleObj>
              </mc:Choice>
              <mc:Fallback>
                <p:oleObj name="Equation" r:id="rId6" imgW="3378200" imgH="355600" progId="Equation.DSMT4">
                  <p:embed/>
                  <p:pic>
                    <p:nvPicPr>
                      <p:cNvPr id="0" name="Picture 2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3400" y="3188018"/>
                        <a:ext cx="33782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419350" y="3750946"/>
          <a:ext cx="1447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47172" imgH="355446" progId="Equation.DSMT4">
                  <p:embed/>
                </p:oleObj>
              </mc:Choice>
              <mc:Fallback>
                <p:oleObj name="Equation" r:id="rId8" imgW="1447172" imgH="355446" progId="Equation.DSMT4">
                  <p:embed/>
                  <p:pic>
                    <p:nvPicPr>
                      <p:cNvPr id="0" name="Picture 2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350" y="3750946"/>
                        <a:ext cx="14478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2362200" y="4313874"/>
          <a:ext cx="1562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62100" imgH="838200" progId="Equation.DSMT4">
                  <p:embed/>
                </p:oleObj>
              </mc:Choice>
              <mc:Fallback>
                <p:oleObj name="Equation" r:id="rId10" imgW="1562100" imgH="838200" progId="Equation.DSMT4">
                  <p:embed/>
                  <p:pic>
                    <p:nvPicPr>
                      <p:cNvPr id="0" name="Picture 2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4313874"/>
                        <a:ext cx="1562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2806700" y="5359400"/>
          <a:ext cx="673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72808" imgH="355446" progId="Equation.DSMT4">
                  <p:embed/>
                </p:oleObj>
              </mc:Choice>
              <mc:Fallback>
                <p:oleObj name="Equation" r:id="rId12" imgW="672808" imgH="355446" progId="Equation.DSMT4">
                  <p:embed/>
                  <p:pic>
                    <p:nvPicPr>
                      <p:cNvPr id="0" name="Picture 2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6700" y="5359400"/>
                        <a:ext cx="6731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5549900" y="2133600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32000" imgH="279400" progId="Equation.DSMT4">
                  <p:embed/>
                </p:oleObj>
              </mc:Choice>
              <mc:Fallback>
                <p:oleObj name="Equation" r:id="rId14" imgW="2032000" imgH="279400" progId="Equation.DSMT4">
                  <p:embed/>
                  <p:pic>
                    <p:nvPicPr>
                      <p:cNvPr id="0" name="Picture 2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2133600"/>
                        <a:ext cx="2032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5549900" y="2667000"/>
          <a:ext cx="2044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44700" imgH="241300" progId="Equation.DSMT4">
                  <p:embed/>
                </p:oleObj>
              </mc:Choice>
              <mc:Fallback>
                <p:oleObj name="Equation" r:id="rId16" imgW="2044700" imgH="241300" progId="Equation.DSMT4">
                  <p:embed/>
                  <p:pic>
                    <p:nvPicPr>
                      <p:cNvPr id="0" name="Picture 2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2667000"/>
                        <a:ext cx="20447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5549900" y="3213418"/>
          <a:ext cx="2133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133600" imgH="304800" progId="Equation.DSMT4">
                  <p:embed/>
                </p:oleObj>
              </mc:Choice>
              <mc:Fallback>
                <p:oleObj name="Equation" r:id="rId18" imgW="2133600" imgH="304800" progId="Equation.DSMT4">
                  <p:embed/>
                  <p:pic>
                    <p:nvPicPr>
                      <p:cNvPr id="0" name="Picture 2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3213418"/>
                        <a:ext cx="21336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5549900" y="3789046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27100" imgH="279400" progId="Equation.DSMT4">
                  <p:embed/>
                </p:oleObj>
              </mc:Choice>
              <mc:Fallback>
                <p:oleObj name="Equation" r:id="rId20" imgW="927100" imgH="279400" progId="Equation.DSMT4">
                  <p:embed/>
                  <p:pic>
                    <p:nvPicPr>
                      <p:cNvPr id="0" name="Picture 2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3789046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/>
        </p:nvGraphicFramePr>
        <p:xfrm>
          <a:off x="5549900" y="4580574"/>
          <a:ext cx="2374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374900" imgH="304800" progId="Equation.DSMT4">
                  <p:embed/>
                </p:oleObj>
              </mc:Choice>
              <mc:Fallback>
                <p:oleObj name="Equation" r:id="rId22" imgW="2374900" imgH="304800" progId="Equation.DSMT4">
                  <p:embed/>
                  <p:pic>
                    <p:nvPicPr>
                      <p:cNvPr id="0" name="Picture 2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4580574"/>
                        <a:ext cx="2374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/>
        </p:nvGraphicFramePr>
        <p:xfrm>
          <a:off x="5549900" y="53975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927100" imgH="279400" progId="Equation.DSMT4">
                  <p:embed/>
                </p:oleObj>
              </mc:Choice>
              <mc:Fallback>
                <p:oleObj name="Equation" r:id="rId24" imgW="927100" imgH="279400" progId="Equation.DSMT4">
                  <p:embed/>
                  <p:pic>
                    <p:nvPicPr>
                      <p:cNvPr id="0" name="Picture 2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53975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 Solving Linear Equations of the Form </a:t>
            </a:r>
            <a:r>
              <a:rPr lang="en-US" sz="3200" i="1" dirty="0">
                <a:solidFill>
                  <a:schemeClr val="accent1"/>
                </a:solidFill>
              </a:rPr>
              <a:t>ax</a:t>
            </a:r>
            <a:r>
              <a:rPr lang="en-US" sz="3200" dirty="0">
                <a:solidFill>
                  <a:schemeClr val="accent1"/>
                </a:solidFill>
              </a:rPr>
              <a:t> + </a:t>
            </a:r>
            <a:r>
              <a:rPr lang="en-US" sz="3200" i="1" dirty="0">
                <a:solidFill>
                  <a:schemeClr val="accent1"/>
                </a:solidFill>
              </a:rPr>
              <a:t>b</a:t>
            </a:r>
            <a:r>
              <a:rPr lang="en-US" sz="3200" dirty="0">
                <a:solidFill>
                  <a:schemeClr val="accent1"/>
                </a:solidFill>
              </a:rPr>
              <a:t> = </a:t>
            </a:r>
            <a:r>
              <a:rPr lang="en-US" sz="3200" i="1" dirty="0">
                <a:solidFill>
                  <a:schemeClr val="accent1"/>
                </a:solidFill>
              </a:rPr>
              <a:t>c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01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 eaLnBrk="0" hangingPunct="0">
              <a:lnSpc>
                <a:spcPct val="90000"/>
              </a:lnSpc>
            </a:pPr>
            <a:r>
              <a:rPr lang="en-US" b="1" dirty="0">
                <a:latin typeface="Calibri" pitchFamily="34" charset="0"/>
              </a:rPr>
              <a:t>Check</a:t>
            </a:r>
            <a:endParaRPr lang="en-US" dirty="0"/>
          </a:p>
        </p:txBody>
      </p:sp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1855810" y="1343025"/>
          <a:ext cx="2603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03500" imgH="355600" progId="Equation.DSMT4">
                  <p:embed/>
                </p:oleObj>
              </mc:Choice>
              <mc:Fallback>
                <p:oleObj name="Equation" r:id="rId2" imgW="2603500" imgH="355600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5810" y="1343025"/>
                        <a:ext cx="26035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7191181"/>
              </p:ext>
            </p:extLst>
          </p:nvPr>
        </p:nvGraphicFramePr>
        <p:xfrm>
          <a:off x="1930400" y="1485900"/>
          <a:ext cx="29718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62080" imgH="1014840" progId="Equation.3">
                  <p:embed/>
                </p:oleObj>
              </mc:Choice>
              <mc:Fallback>
                <p:oleObj name="Equation" r:id="rId4" imgW="2962080" imgH="1014840" progId="Equation.3">
                  <p:embed/>
                  <p:pic>
                    <p:nvPicPr>
                      <p:cNvPr id="0" name="Picture 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0400" y="1485900"/>
                        <a:ext cx="29718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6753812"/>
              </p:ext>
            </p:extLst>
          </p:nvPr>
        </p:nvGraphicFramePr>
        <p:xfrm>
          <a:off x="1841500" y="2286000"/>
          <a:ext cx="25781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77960" imgH="787320" progId="Equation.DSMT4">
                  <p:embed/>
                </p:oleObj>
              </mc:Choice>
              <mc:Fallback>
                <p:oleObj name="Equation" r:id="rId6" imgW="2577960" imgH="787320" progId="Equation.DSMT4">
                  <p:embed/>
                  <p:pic>
                    <p:nvPicPr>
                      <p:cNvPr id="0" name="Picture 1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2286000"/>
                        <a:ext cx="25781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1841500" y="3251200"/>
          <a:ext cx="1498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97950" imgH="291973" progId="Equation.DSMT4">
                  <p:embed/>
                </p:oleObj>
              </mc:Choice>
              <mc:Fallback>
                <p:oleObj name="Equation" r:id="rId8" imgW="1497950" imgH="291973" progId="Equation.DSMT4">
                  <p:embed/>
                  <p:pic>
                    <p:nvPicPr>
                      <p:cNvPr id="0" name="Picture 1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3251200"/>
                        <a:ext cx="1498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5232400" y="2057400"/>
          <a:ext cx="1701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01800" imgH="279400" progId="Equation.DSMT4">
                  <p:embed/>
                </p:oleObj>
              </mc:Choice>
              <mc:Fallback>
                <p:oleObj name="Equation" r:id="rId10" imgW="1701800" imgH="279400" progId="Equation.DSMT4">
                  <p:embed/>
                  <p:pic>
                    <p:nvPicPr>
                      <p:cNvPr id="0" name="Picture 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2057400"/>
                        <a:ext cx="1701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/>
        </p:nvGraphicFramePr>
        <p:xfrm>
          <a:off x="5232400" y="27432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27100" imgH="279400" progId="Equation.DSMT4">
                  <p:embed/>
                </p:oleObj>
              </mc:Choice>
              <mc:Fallback>
                <p:oleObj name="Equation" r:id="rId12" imgW="927100" imgH="279400" progId="Equation.DSMT4">
                  <p:embed/>
                  <p:pic>
                    <p:nvPicPr>
                      <p:cNvPr id="0" name="Picture 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27432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5892608"/>
              </p:ext>
            </p:extLst>
          </p:nvPr>
        </p:nvGraphicFramePr>
        <p:xfrm>
          <a:off x="5213350" y="3282950"/>
          <a:ext cx="1612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12800" imgH="228600" progId="Equation.DSMT4">
                  <p:embed/>
                </p:oleObj>
              </mc:Choice>
              <mc:Fallback>
                <p:oleObj name="Equation" r:id="rId14" imgW="1612800" imgH="228600" progId="Equation.DSMT4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3350" y="3282950"/>
                        <a:ext cx="16129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 Solving Linear Equations Involving Decimals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97196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just" eaLnBrk="0" hangingPunct="0">
              <a:lnSpc>
                <a:spcPct val="90000"/>
              </a:lnSpc>
            </a:pPr>
            <a:r>
              <a:rPr lang="en-US" dirty="0">
                <a:latin typeface="Calibri" pitchFamily="34" charset="0"/>
              </a:rPr>
              <a:t>Solve the equation</a:t>
            </a:r>
            <a:r>
              <a:rPr lang="en-US" i="1" dirty="0"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16.53 – 18.2</a:t>
            </a:r>
            <a:r>
              <a:rPr lang="en-US" i="1" dirty="0">
                <a:solidFill>
                  <a:srgbClr val="0000FF"/>
                </a:solidFill>
                <a:latin typeface="Calibri" pitchFamily="34" charset="0"/>
              </a:rPr>
              <a:t>z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– 6.23 = 1.2</a:t>
            </a:r>
            <a:endParaRPr lang="en-US" dirty="0">
              <a:latin typeface="Calibri" pitchFamily="34" charset="0"/>
            </a:endParaRPr>
          </a:p>
          <a:p>
            <a:pPr marL="342900" indent="-342900" algn="just" eaLnBrk="0" hangingPunct="0"/>
            <a:r>
              <a:rPr lang="en-US" b="1" dirty="0">
                <a:latin typeface="Calibri" pitchFamily="34" charset="0"/>
              </a:rPr>
              <a:t>Solution</a:t>
            </a:r>
            <a:endParaRPr lang="en-US" dirty="0"/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2037825"/>
              </p:ext>
            </p:extLst>
          </p:nvPr>
        </p:nvGraphicFramePr>
        <p:xfrm>
          <a:off x="1162050" y="2303426"/>
          <a:ext cx="346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56000" imgH="283320" progId="Equation.DSMT4">
                  <p:embed/>
                </p:oleObj>
              </mc:Choice>
              <mc:Fallback>
                <p:oleObj name="Equation" r:id="rId2" imgW="3456000" imgH="283320" progId="Equation.DSMT4">
                  <p:embed/>
                  <p:pic>
                    <p:nvPicPr>
                      <p:cNvPr id="0" name="Picture 1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2050" y="2303426"/>
                        <a:ext cx="3467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837013"/>
              </p:ext>
            </p:extLst>
          </p:nvPr>
        </p:nvGraphicFramePr>
        <p:xfrm>
          <a:off x="1136650" y="3957638"/>
          <a:ext cx="349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483360" imgH="283320" progId="Equation.3">
                  <p:embed/>
                </p:oleObj>
              </mc:Choice>
              <mc:Fallback>
                <p:oleObj name="Equation" r:id="rId4" imgW="3483360" imgH="283320" progId="Equation.3">
                  <p:embed/>
                  <p:pic>
                    <p:nvPicPr>
                      <p:cNvPr id="0" name="Picture 1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6650" y="3957638"/>
                        <a:ext cx="3492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7226235"/>
              </p:ext>
            </p:extLst>
          </p:nvPr>
        </p:nvGraphicFramePr>
        <p:xfrm>
          <a:off x="2032000" y="4575175"/>
          <a:ext cx="2692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78760" imgH="283320" progId="Equation.3">
                  <p:embed/>
                </p:oleObj>
              </mc:Choice>
              <mc:Fallback>
                <p:oleObj name="Equation" r:id="rId6" imgW="2678760" imgH="283320" progId="Equation.3">
                  <p:embed/>
                  <p:pic>
                    <p:nvPicPr>
                      <p:cNvPr id="0" name="Picture 2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2000" y="4575175"/>
                        <a:ext cx="2692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5372100" y="2320925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32000" imgH="279400" progId="Equation.DSMT4">
                  <p:embed/>
                </p:oleObj>
              </mc:Choice>
              <mc:Fallback>
                <p:oleObj name="Equation" r:id="rId8" imgW="2032000" imgH="279400" progId="Equation.DSMT4">
                  <p:embed/>
                  <p:pic>
                    <p:nvPicPr>
                      <p:cNvPr id="0" name="Picture 2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0" y="2320925"/>
                        <a:ext cx="2032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5372100" y="3048000"/>
          <a:ext cx="36957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695700" imgH="647700" progId="Equation.DSMT4">
                  <p:embed/>
                </p:oleObj>
              </mc:Choice>
              <mc:Fallback>
                <p:oleObj name="Equation" r:id="rId10" imgW="3695700" imgH="647700" progId="Equation.DSMT4">
                  <p:embed/>
                  <p:pic>
                    <p:nvPicPr>
                      <p:cNvPr id="0" name="Picture 2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0" y="3048000"/>
                        <a:ext cx="36957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5372100" y="3963987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27100" imgH="279400" progId="Equation.DSMT4">
                  <p:embed/>
                </p:oleObj>
              </mc:Choice>
              <mc:Fallback>
                <p:oleObj name="Equation" r:id="rId12" imgW="927100" imgH="279400" progId="Equation.DSMT4">
                  <p:embed/>
                  <p:pic>
                    <p:nvPicPr>
                      <p:cNvPr id="0" name="Picture 2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0" y="3963987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/>
        </p:nvGraphicFramePr>
        <p:xfrm>
          <a:off x="5372100" y="4601368"/>
          <a:ext cx="20955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95500" imgH="241300" progId="Equation.DSMT4">
                  <p:embed/>
                </p:oleObj>
              </mc:Choice>
              <mc:Fallback>
                <p:oleObj name="Equation" r:id="rId14" imgW="2095500" imgH="241300" progId="Equation.DSMT4">
                  <p:embed/>
                  <p:pic>
                    <p:nvPicPr>
                      <p:cNvPr id="0" name="Picture 2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0" y="4601368"/>
                        <a:ext cx="20955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8369488"/>
              </p:ext>
            </p:extLst>
          </p:nvPr>
        </p:nvGraphicFramePr>
        <p:xfrm>
          <a:off x="5353050" y="5177233"/>
          <a:ext cx="2603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603160" imgH="304560" progId="Equation.DSMT4">
                  <p:embed/>
                </p:oleObj>
              </mc:Choice>
              <mc:Fallback>
                <p:oleObj name="Equation" r:id="rId16" imgW="2603160" imgH="304560" progId="Equation.DSMT4">
                  <p:embed/>
                  <p:pic>
                    <p:nvPicPr>
                      <p:cNvPr id="0" name="Picture 2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3050" y="5177233"/>
                        <a:ext cx="26035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8">
            <a:extLst>
              <a:ext uri="{FF2B5EF4-FFF2-40B4-BE49-F238E27FC236}">
                <a16:creationId xmlns:a16="http://schemas.microsoft.com/office/drawing/2014/main" id="{2F3EB683-FA51-4A53-A081-CBEF38FD41C5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531" y="5115591"/>
            <a:ext cx="4546600" cy="2921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1C7B152-158F-4236-B224-AC6BBAAF84C4}"/>
              </a:ext>
            </a:extLst>
          </p:cNvPr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032" y="3048922"/>
            <a:ext cx="4965700" cy="3683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 Solving Linear Equations Involving Decimals (cont.)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graphicFrame>
        <p:nvGraphicFramePr>
          <p:cNvPr id="51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6372426"/>
              </p:ext>
            </p:extLst>
          </p:nvPr>
        </p:nvGraphicFramePr>
        <p:xfrm>
          <a:off x="3556000" y="2501900"/>
          <a:ext cx="2425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25700" imgH="927100" progId="Equation.DSMT4">
                  <p:embed/>
                </p:oleObj>
              </mc:Choice>
              <mc:Fallback>
                <p:oleObj name="Equation" r:id="rId2" imgW="2425700" imgH="927100" progId="Equation.DSMT4">
                  <p:embed/>
                  <p:pic>
                    <p:nvPicPr>
                      <p:cNvPr id="0" name="Picture 2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000" y="2501900"/>
                        <a:ext cx="24257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4554981"/>
              </p:ext>
            </p:extLst>
          </p:nvPr>
        </p:nvGraphicFramePr>
        <p:xfrm>
          <a:off x="6134100" y="282575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27100" imgH="279400" progId="Equation.DSMT4">
                  <p:embed/>
                </p:oleObj>
              </mc:Choice>
              <mc:Fallback>
                <p:oleObj name="Equation" r:id="rId4" imgW="927100" imgH="279400" progId="Equation.DSMT4">
                  <p:embed/>
                  <p:pic>
                    <p:nvPicPr>
                      <p:cNvPr id="0" name="Picture 2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282575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9174387"/>
              </p:ext>
            </p:extLst>
          </p:nvPr>
        </p:nvGraphicFramePr>
        <p:xfrm>
          <a:off x="2590800" y="1530350"/>
          <a:ext cx="248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89200" imgH="838200" progId="Equation.DSMT4">
                  <p:embed/>
                </p:oleObj>
              </mc:Choice>
              <mc:Fallback>
                <p:oleObj name="Equation" r:id="rId6" imgW="2489200" imgH="838200" progId="Equation.DSMT4">
                  <p:embed/>
                  <p:pic>
                    <p:nvPicPr>
                      <p:cNvPr id="0" name="Picture 2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1530350"/>
                        <a:ext cx="2489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5847038"/>
              </p:ext>
            </p:extLst>
          </p:nvPr>
        </p:nvGraphicFramePr>
        <p:xfrm>
          <a:off x="6134100" y="1797050"/>
          <a:ext cx="2857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857500" imgH="304800" progId="Equation.DSMT4">
                  <p:embed/>
                </p:oleObj>
              </mc:Choice>
              <mc:Fallback>
                <p:oleObj name="Equation" r:id="rId8" imgW="2857500" imgH="304800" progId="Equation.DSMT4">
                  <p:embed/>
                  <p:pic>
                    <p:nvPicPr>
                      <p:cNvPr id="0" name="Picture 2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1797050"/>
                        <a:ext cx="28575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3"/>
          <p:cNvSpPr>
            <a:spLocks noGrp="1"/>
          </p:cNvSpPr>
          <p:nvPr>
            <p:ph idx="1"/>
          </p:nvPr>
        </p:nvSpPr>
        <p:spPr>
          <a:xfrm>
            <a:off x="457200" y="3431469"/>
            <a:ext cx="8229600" cy="4801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 eaLnBrk="0" hangingPunct="0">
              <a:lnSpc>
                <a:spcPct val="90000"/>
              </a:lnSpc>
            </a:pPr>
            <a:r>
              <a:rPr lang="en-US" b="1" dirty="0">
                <a:solidFill>
                  <a:schemeClr val="tx1"/>
                </a:solidFill>
                <a:latin typeface="Calibri" pitchFamily="34" charset="0"/>
              </a:rPr>
              <a:t>Check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1373149"/>
              </p:ext>
            </p:extLst>
          </p:nvPr>
        </p:nvGraphicFramePr>
        <p:xfrm>
          <a:off x="1778000" y="3519488"/>
          <a:ext cx="349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492360" imgH="291960" progId="Equation.DSMT4">
                  <p:embed/>
                </p:oleObj>
              </mc:Choice>
              <mc:Fallback>
                <p:oleObj name="Equation" r:id="rId10" imgW="3492360" imgH="291960" progId="Equation.DSMT4">
                  <p:embed/>
                  <p:pic>
                    <p:nvPicPr>
                      <p:cNvPr id="0" name="Picture 2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3519488"/>
                        <a:ext cx="3492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0621922"/>
              </p:ext>
            </p:extLst>
          </p:nvPr>
        </p:nvGraphicFramePr>
        <p:xfrm>
          <a:off x="1225550" y="3817938"/>
          <a:ext cx="40640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063680" imgH="812520" progId="Equation.DSMT4">
                  <p:embed/>
                </p:oleObj>
              </mc:Choice>
              <mc:Fallback>
                <p:oleObj name="Equation" r:id="rId12" imgW="4063680" imgH="812520" progId="Equation.DSMT4">
                  <p:embed/>
                  <p:pic>
                    <p:nvPicPr>
                      <p:cNvPr id="0" name="Picture 2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5550" y="3817938"/>
                        <a:ext cx="40640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3475910"/>
              </p:ext>
            </p:extLst>
          </p:nvPr>
        </p:nvGraphicFramePr>
        <p:xfrm>
          <a:off x="2108610" y="4580819"/>
          <a:ext cx="31496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149280" imgH="787320" progId="Equation.DSMT4">
                  <p:embed/>
                </p:oleObj>
              </mc:Choice>
              <mc:Fallback>
                <p:oleObj name="Equation" r:id="rId14" imgW="3149280" imgH="787320" progId="Equation.DSMT4">
                  <p:embed/>
                  <p:pic>
                    <p:nvPicPr>
                      <p:cNvPr id="0" name="Picture 2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610" y="4580819"/>
                        <a:ext cx="31496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1054428"/>
              </p:ext>
            </p:extLst>
          </p:nvPr>
        </p:nvGraphicFramePr>
        <p:xfrm>
          <a:off x="4102100" y="5505450"/>
          <a:ext cx="1168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168200" imgH="279360" progId="Equation.DSMT4">
                  <p:embed/>
                </p:oleObj>
              </mc:Choice>
              <mc:Fallback>
                <p:oleObj name="Equation" r:id="rId16" imgW="1168200" imgH="279360" progId="Equation.DSMT4">
                  <p:embed/>
                  <p:pic>
                    <p:nvPicPr>
                      <p:cNvPr id="0" name="Picture 2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2100" y="5505450"/>
                        <a:ext cx="1168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2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8380172"/>
              </p:ext>
            </p:extLst>
          </p:nvPr>
        </p:nvGraphicFramePr>
        <p:xfrm>
          <a:off x="6134100" y="4267200"/>
          <a:ext cx="18796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879600" imgH="241300" progId="Equation.DSMT4">
                  <p:embed/>
                </p:oleObj>
              </mc:Choice>
              <mc:Fallback>
                <p:oleObj name="Equation" r:id="rId18" imgW="1879600" imgH="241300" progId="Equation.DSMT4">
                  <p:embed/>
                  <p:pic>
                    <p:nvPicPr>
                      <p:cNvPr id="0" name="Picture 2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4267200"/>
                        <a:ext cx="18796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3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6539750"/>
              </p:ext>
            </p:extLst>
          </p:nvPr>
        </p:nvGraphicFramePr>
        <p:xfrm>
          <a:off x="6134100" y="50292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27100" imgH="279400" progId="Equation.DSMT4">
                  <p:embed/>
                </p:oleObj>
              </mc:Choice>
              <mc:Fallback>
                <p:oleObj name="Equation" r:id="rId20" imgW="927100" imgH="279400" progId="Equation.DSMT4">
                  <p:embed/>
                  <p:pic>
                    <p:nvPicPr>
                      <p:cNvPr id="0" name="Picture 2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50292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4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6314957"/>
              </p:ext>
            </p:extLst>
          </p:nvPr>
        </p:nvGraphicFramePr>
        <p:xfrm>
          <a:off x="6115050" y="5530850"/>
          <a:ext cx="1612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612800" imgH="228600" progId="Equation.DSMT4">
                  <p:embed/>
                </p:oleObj>
              </mc:Choice>
              <mc:Fallback>
                <p:oleObj name="Equation" r:id="rId22" imgW="1612800" imgH="228600" progId="Equation.DSMT4">
                  <p:embed/>
                  <p:pic>
                    <p:nvPicPr>
                      <p:cNvPr id="0" name="Picture 2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050" y="5530850"/>
                        <a:ext cx="16129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6885614"/>
              </p:ext>
            </p:extLst>
          </p:nvPr>
        </p:nvGraphicFramePr>
        <p:xfrm>
          <a:off x="2619275" y="1122950"/>
          <a:ext cx="217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171520" imgH="291960" progId="Equation.DSMT4">
                  <p:embed/>
                </p:oleObj>
              </mc:Choice>
              <mc:Fallback>
                <p:oleObj name="Equation" r:id="rId24" imgW="2171520" imgH="291960" progId="Equation.DSMT4">
                  <p:embed/>
                  <p:pic>
                    <p:nvPicPr>
                      <p:cNvPr id="0" name="Picture 2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9275" y="1122950"/>
                        <a:ext cx="2171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2354903"/>
              </p:ext>
            </p:extLst>
          </p:nvPr>
        </p:nvGraphicFramePr>
        <p:xfrm>
          <a:off x="6134100" y="1152625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927100" imgH="279400" progId="Equation.DSMT4">
                  <p:embed/>
                </p:oleObj>
              </mc:Choice>
              <mc:Fallback>
                <p:oleObj name="Equation" r:id="rId26" imgW="927100" imgH="279400" progId="Equation.DSMT4">
                  <p:embed/>
                  <p:pic>
                    <p:nvPicPr>
                      <p:cNvPr id="0" name="Picture 2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1152625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646</TotalTime>
  <Words>405</Words>
  <Application>Microsoft Office PowerPoint</Application>
  <PresentationFormat>On-screen Show (4:3)</PresentationFormat>
  <Paragraphs>44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Courier New</vt:lpstr>
      <vt:lpstr>Symbol</vt:lpstr>
      <vt:lpstr>Office Theme</vt:lpstr>
      <vt:lpstr>Equation</vt:lpstr>
      <vt:lpstr>Section 1.R.6</vt:lpstr>
      <vt:lpstr>Procedure: Solving Linear Equations that Simplify to the Form ax + b = c </vt:lpstr>
      <vt:lpstr>Procedure: Solving Linear Equations that Simplify to the Form ax + b = c (cont.)</vt:lpstr>
      <vt:lpstr>Example 1:  Solving Linear Equations of the Form ax + b = c</vt:lpstr>
      <vt:lpstr>Example 1:  Solving Linear Equations of the Form ax + b = c (cont.)</vt:lpstr>
      <vt:lpstr>Example 2:  Solving Linear Equations of the Form ax + b = c</vt:lpstr>
      <vt:lpstr>Example 2:  Solving Linear Equations of the Form ax + b = c (cont.)</vt:lpstr>
      <vt:lpstr>Example 3:  Solving Linear Equations Involving Decimals</vt:lpstr>
      <vt:lpstr>Example 3:  Solving Linear Equations Involving Decimals (cont.)</vt:lpstr>
      <vt:lpstr>Example 4:  Solving Linear Equations Involving Decimals</vt:lpstr>
      <vt:lpstr>Example 4:  Solving Linear Equations Involving Decimals (cont.)</vt:lpstr>
      <vt:lpstr>Example 5:  Solving Linear Equations Involving  Fractions</vt:lpstr>
      <vt:lpstr>Example 5:  Solving Linear Equations Involving Fractions (cont.)</vt:lpstr>
      <vt:lpstr>Example 5:  Solving Linear Equations Involving Fractions (cont.)</vt:lpstr>
      <vt:lpstr>Example 6:  Solving Linear Equations Involving Fractions</vt:lpstr>
      <vt:lpstr>Example 6:  Solving Linear Equations Involving Fractions (cont.)</vt:lpstr>
      <vt:lpstr>Completion Example 7:  Solving Equations Involving Fractions</vt:lpstr>
      <vt:lpstr>Completion Example 7: Solving Equations Involving Fractions (cont.)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Review, 2nd Edition</dc:title>
  <dc:creator>Hawkes Learning</dc:creator>
  <cp:lastModifiedBy>Jolie Even</cp:lastModifiedBy>
  <cp:revision>128</cp:revision>
  <dcterms:created xsi:type="dcterms:W3CDTF">2013-04-26T14:43:13Z</dcterms:created>
  <dcterms:modified xsi:type="dcterms:W3CDTF">2024-07-09T20:18:36Z</dcterms:modified>
</cp:coreProperties>
</file>