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handoutMasterIdLst>
    <p:handoutMasterId r:id="rId31"/>
  </p:handoutMasterIdLst>
  <p:sldIdLst>
    <p:sldId id="256" r:id="rId2"/>
    <p:sldId id="262" r:id="rId3"/>
    <p:sldId id="263" r:id="rId4"/>
    <p:sldId id="264" r:id="rId5"/>
    <p:sldId id="265" r:id="rId6"/>
    <p:sldId id="266" r:id="rId7"/>
    <p:sldId id="267" r:id="rId8"/>
    <p:sldId id="268" r:id="rId9"/>
    <p:sldId id="269" r:id="rId10"/>
    <p:sldId id="270" r:id="rId11"/>
    <p:sldId id="271" r:id="rId12"/>
    <p:sldId id="272" r:id="rId13"/>
    <p:sldId id="273" r:id="rId14"/>
    <p:sldId id="274" r:id="rId15"/>
    <p:sldId id="275" r:id="rId16"/>
    <p:sldId id="276" r:id="rId17"/>
    <p:sldId id="277" r:id="rId18"/>
    <p:sldId id="278" r:id="rId19"/>
    <p:sldId id="280" r:id="rId20"/>
    <p:sldId id="281" r:id="rId21"/>
    <p:sldId id="282" r:id="rId22"/>
    <p:sldId id="283" r:id="rId23"/>
    <p:sldId id="284" r:id="rId24"/>
    <p:sldId id="285" r:id="rId25"/>
    <p:sldId id="286" r:id="rId26"/>
    <p:sldId id="287" r:id="rId27"/>
    <p:sldId id="288" r:id="rId28"/>
    <p:sldId id="289"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 id="2" name="Belloit, Nicholas G" initials="BNG [2]" lastIdx="1" clrIdx="1"/>
  <p:cmAuthor id="3" name="Belloit, Nicholas G" initials="BNG [3]" lastIdx="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7D"/>
    <a:srgbClr val="006666"/>
    <a:srgbClr val="007D7D"/>
    <a:srgbClr val="0000FF"/>
    <a:srgbClr val="000099"/>
    <a:srgbClr val="000000"/>
    <a:srgbClr val="3C86A6"/>
    <a:srgbClr val="C00000"/>
    <a:srgbClr val="1F497D"/>
    <a:srgbClr val="36609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233" autoAdjust="0"/>
    <p:restoredTop sz="94660"/>
  </p:normalViewPr>
  <p:slideViewPr>
    <p:cSldViewPr>
      <p:cViewPr varScale="1">
        <p:scale>
          <a:sx n="111" d="100"/>
          <a:sy n="111" d="100"/>
        </p:scale>
        <p:origin x="1866" y="96"/>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heme" Target="theme/theme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7/10/2024</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2312294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55D3AF4-8657-4697-88E5-0754E066B42A}" type="datetimeFigureOut">
              <a:rPr lang="en-US" smtClean="0"/>
              <a:pPr/>
              <a:t>7/10/2024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FF5142C-9CEE-4B6D-8B01-83D314DCBE58}" type="slidenum">
              <a:rPr lang="en-US" smtClean="0"/>
              <a:pPr/>
              <a:t>‹#›</a:t>
            </a:fld>
            <a:endParaRPr lang="en-US" dirty="0"/>
          </a:p>
        </p:txBody>
      </p:sp>
    </p:spTree>
    <p:extLst>
      <p:ext uri="{BB962C8B-B14F-4D97-AF65-F5344CB8AC3E}">
        <p14:creationId xmlns:p14="http://schemas.microsoft.com/office/powerpoint/2010/main" val="18875180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a:t>
            </a:r>
          </a:p>
          <a:p>
            <a:pPr eaLnBrk="1" hangingPunct="1"/>
            <a:r>
              <a:rPr lang="en-US" baseline="-25000" dirty="0">
                <a:solidFill>
                  <a:srgbClr val="3C86A6"/>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a:t>
            </a:r>
          </a:p>
          <a:p>
            <a:pPr eaLnBrk="1" hangingPunct="1"/>
            <a:r>
              <a:rPr lang="en-US" baseline="-25000" dirty="0">
                <a:solidFill>
                  <a:srgbClr val="3C86A6"/>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oleObject" Target="../embeddings/oleObject46.bin"/><Relationship Id="rId3" Type="http://schemas.openxmlformats.org/officeDocument/2006/relationships/image" Target="../media/image43.wmf"/><Relationship Id="rId7" Type="http://schemas.openxmlformats.org/officeDocument/2006/relationships/image" Target="../media/image45.wmf"/><Relationship Id="rId2" Type="http://schemas.openxmlformats.org/officeDocument/2006/relationships/oleObject" Target="../embeddings/oleObject43.bin"/><Relationship Id="rId1" Type="http://schemas.openxmlformats.org/officeDocument/2006/relationships/slideLayout" Target="../slideLayouts/slideLayout2.xml"/><Relationship Id="rId6" Type="http://schemas.openxmlformats.org/officeDocument/2006/relationships/oleObject" Target="../embeddings/oleObject45.bin"/><Relationship Id="rId5" Type="http://schemas.openxmlformats.org/officeDocument/2006/relationships/image" Target="../media/image44.wmf"/><Relationship Id="rId4" Type="http://schemas.openxmlformats.org/officeDocument/2006/relationships/oleObject" Target="../embeddings/oleObject44.bin"/><Relationship Id="rId9" Type="http://schemas.openxmlformats.org/officeDocument/2006/relationships/image" Target="../media/image46.wmf"/></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50.bin"/><Relationship Id="rId13" Type="http://schemas.openxmlformats.org/officeDocument/2006/relationships/image" Target="../media/image52.wmf"/><Relationship Id="rId18" Type="http://schemas.openxmlformats.org/officeDocument/2006/relationships/oleObject" Target="../embeddings/oleObject55.bin"/><Relationship Id="rId26" Type="http://schemas.openxmlformats.org/officeDocument/2006/relationships/oleObject" Target="../embeddings/oleObject59.bin"/><Relationship Id="rId3" Type="http://schemas.openxmlformats.org/officeDocument/2006/relationships/image" Target="../media/image47.wmf"/><Relationship Id="rId21" Type="http://schemas.openxmlformats.org/officeDocument/2006/relationships/image" Target="../media/image56.wmf"/><Relationship Id="rId7" Type="http://schemas.openxmlformats.org/officeDocument/2006/relationships/image" Target="../media/image49.wmf"/><Relationship Id="rId12" Type="http://schemas.openxmlformats.org/officeDocument/2006/relationships/oleObject" Target="../embeddings/oleObject52.bin"/><Relationship Id="rId17" Type="http://schemas.openxmlformats.org/officeDocument/2006/relationships/image" Target="../media/image54.wmf"/><Relationship Id="rId25" Type="http://schemas.openxmlformats.org/officeDocument/2006/relationships/image" Target="../media/image58.wmf"/><Relationship Id="rId2" Type="http://schemas.openxmlformats.org/officeDocument/2006/relationships/oleObject" Target="../embeddings/oleObject47.bin"/><Relationship Id="rId16" Type="http://schemas.openxmlformats.org/officeDocument/2006/relationships/oleObject" Target="../embeddings/oleObject54.bin"/><Relationship Id="rId20" Type="http://schemas.openxmlformats.org/officeDocument/2006/relationships/oleObject" Target="../embeddings/oleObject56.bin"/><Relationship Id="rId29" Type="http://schemas.openxmlformats.org/officeDocument/2006/relationships/image" Target="../media/image60.wmf"/><Relationship Id="rId1" Type="http://schemas.openxmlformats.org/officeDocument/2006/relationships/slideLayout" Target="../slideLayouts/slideLayout2.xml"/><Relationship Id="rId6" Type="http://schemas.openxmlformats.org/officeDocument/2006/relationships/oleObject" Target="../embeddings/oleObject49.bin"/><Relationship Id="rId11" Type="http://schemas.openxmlformats.org/officeDocument/2006/relationships/image" Target="../media/image51.wmf"/><Relationship Id="rId24" Type="http://schemas.openxmlformats.org/officeDocument/2006/relationships/oleObject" Target="../embeddings/oleObject58.bin"/><Relationship Id="rId5" Type="http://schemas.openxmlformats.org/officeDocument/2006/relationships/image" Target="../media/image48.wmf"/><Relationship Id="rId15" Type="http://schemas.openxmlformats.org/officeDocument/2006/relationships/image" Target="../media/image53.wmf"/><Relationship Id="rId23" Type="http://schemas.openxmlformats.org/officeDocument/2006/relationships/image" Target="../media/image57.wmf"/><Relationship Id="rId28" Type="http://schemas.openxmlformats.org/officeDocument/2006/relationships/oleObject" Target="../embeddings/oleObject60.bin"/><Relationship Id="rId10" Type="http://schemas.openxmlformats.org/officeDocument/2006/relationships/oleObject" Target="../embeddings/oleObject51.bin"/><Relationship Id="rId19" Type="http://schemas.openxmlformats.org/officeDocument/2006/relationships/image" Target="../media/image55.wmf"/><Relationship Id="rId31" Type="http://schemas.openxmlformats.org/officeDocument/2006/relationships/image" Target="../media/image61.wmf"/><Relationship Id="rId4" Type="http://schemas.openxmlformats.org/officeDocument/2006/relationships/oleObject" Target="../embeddings/oleObject48.bin"/><Relationship Id="rId9" Type="http://schemas.openxmlformats.org/officeDocument/2006/relationships/image" Target="../media/image50.wmf"/><Relationship Id="rId14" Type="http://schemas.openxmlformats.org/officeDocument/2006/relationships/oleObject" Target="../embeddings/oleObject53.bin"/><Relationship Id="rId22" Type="http://schemas.openxmlformats.org/officeDocument/2006/relationships/oleObject" Target="../embeddings/oleObject57.bin"/><Relationship Id="rId27" Type="http://schemas.openxmlformats.org/officeDocument/2006/relationships/image" Target="../media/image59.wmf"/><Relationship Id="rId30" Type="http://schemas.openxmlformats.org/officeDocument/2006/relationships/oleObject" Target="../embeddings/oleObject61.bin"/></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oleObject" Target="../embeddings/oleObject65.bin"/><Relationship Id="rId13" Type="http://schemas.openxmlformats.org/officeDocument/2006/relationships/image" Target="../media/image67.wmf"/><Relationship Id="rId3" Type="http://schemas.openxmlformats.org/officeDocument/2006/relationships/image" Target="../media/image62.wmf"/><Relationship Id="rId7" Type="http://schemas.openxmlformats.org/officeDocument/2006/relationships/image" Target="../media/image64.wmf"/><Relationship Id="rId12" Type="http://schemas.openxmlformats.org/officeDocument/2006/relationships/oleObject" Target="../embeddings/oleObject67.bin"/><Relationship Id="rId17" Type="http://schemas.openxmlformats.org/officeDocument/2006/relationships/image" Target="../media/image69.wmf"/><Relationship Id="rId2" Type="http://schemas.openxmlformats.org/officeDocument/2006/relationships/oleObject" Target="../embeddings/oleObject62.bin"/><Relationship Id="rId16" Type="http://schemas.openxmlformats.org/officeDocument/2006/relationships/oleObject" Target="../embeddings/oleObject69.bin"/><Relationship Id="rId1" Type="http://schemas.openxmlformats.org/officeDocument/2006/relationships/slideLayout" Target="../slideLayouts/slideLayout2.xml"/><Relationship Id="rId6" Type="http://schemas.openxmlformats.org/officeDocument/2006/relationships/oleObject" Target="../embeddings/oleObject64.bin"/><Relationship Id="rId11" Type="http://schemas.openxmlformats.org/officeDocument/2006/relationships/image" Target="../media/image66.wmf"/><Relationship Id="rId5" Type="http://schemas.openxmlformats.org/officeDocument/2006/relationships/image" Target="../media/image63.wmf"/><Relationship Id="rId15" Type="http://schemas.openxmlformats.org/officeDocument/2006/relationships/image" Target="../media/image68.wmf"/><Relationship Id="rId10" Type="http://schemas.openxmlformats.org/officeDocument/2006/relationships/oleObject" Target="../embeddings/oleObject66.bin"/><Relationship Id="rId4" Type="http://schemas.openxmlformats.org/officeDocument/2006/relationships/oleObject" Target="../embeddings/oleObject63.bin"/><Relationship Id="rId9" Type="http://schemas.openxmlformats.org/officeDocument/2006/relationships/image" Target="../media/image65.wmf"/><Relationship Id="rId14" Type="http://schemas.openxmlformats.org/officeDocument/2006/relationships/oleObject" Target="../embeddings/oleObject68.bin"/></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3" Type="http://schemas.openxmlformats.org/officeDocument/2006/relationships/image" Target="../media/image75.wmf"/><Relationship Id="rId18" Type="http://schemas.openxmlformats.org/officeDocument/2006/relationships/oleObject" Target="../embeddings/oleObject78.bin"/><Relationship Id="rId26" Type="http://schemas.openxmlformats.org/officeDocument/2006/relationships/oleObject" Target="../embeddings/oleObject82.bin"/><Relationship Id="rId21" Type="http://schemas.openxmlformats.org/officeDocument/2006/relationships/image" Target="../media/image79.wmf"/><Relationship Id="rId34" Type="http://schemas.openxmlformats.org/officeDocument/2006/relationships/oleObject" Target="../embeddings/oleObject86.bin"/><Relationship Id="rId7" Type="http://schemas.openxmlformats.org/officeDocument/2006/relationships/image" Target="../media/image72.wmf"/><Relationship Id="rId12" Type="http://schemas.openxmlformats.org/officeDocument/2006/relationships/oleObject" Target="../embeddings/oleObject75.bin"/><Relationship Id="rId17" Type="http://schemas.openxmlformats.org/officeDocument/2006/relationships/image" Target="../media/image77.wmf"/><Relationship Id="rId25" Type="http://schemas.openxmlformats.org/officeDocument/2006/relationships/image" Target="../media/image81.wmf"/><Relationship Id="rId33" Type="http://schemas.openxmlformats.org/officeDocument/2006/relationships/image" Target="../media/image85.wmf"/><Relationship Id="rId2" Type="http://schemas.openxmlformats.org/officeDocument/2006/relationships/oleObject" Target="../embeddings/oleObject70.bin"/><Relationship Id="rId16" Type="http://schemas.openxmlformats.org/officeDocument/2006/relationships/oleObject" Target="../embeddings/oleObject77.bin"/><Relationship Id="rId20" Type="http://schemas.openxmlformats.org/officeDocument/2006/relationships/oleObject" Target="../embeddings/oleObject79.bin"/><Relationship Id="rId29" Type="http://schemas.openxmlformats.org/officeDocument/2006/relationships/image" Target="../media/image83.wmf"/><Relationship Id="rId1" Type="http://schemas.openxmlformats.org/officeDocument/2006/relationships/slideLayout" Target="../slideLayouts/slideLayout2.xml"/><Relationship Id="rId6" Type="http://schemas.openxmlformats.org/officeDocument/2006/relationships/oleObject" Target="../embeddings/oleObject72.bin"/><Relationship Id="rId11" Type="http://schemas.openxmlformats.org/officeDocument/2006/relationships/image" Target="../media/image74.wmf"/><Relationship Id="rId24" Type="http://schemas.openxmlformats.org/officeDocument/2006/relationships/oleObject" Target="../embeddings/oleObject81.bin"/><Relationship Id="rId32" Type="http://schemas.openxmlformats.org/officeDocument/2006/relationships/oleObject" Target="../embeddings/oleObject85.bin"/><Relationship Id="rId37" Type="http://schemas.openxmlformats.org/officeDocument/2006/relationships/image" Target="../media/image87.wmf"/><Relationship Id="rId5" Type="http://schemas.openxmlformats.org/officeDocument/2006/relationships/image" Target="../media/image71.wmf"/><Relationship Id="rId15" Type="http://schemas.openxmlformats.org/officeDocument/2006/relationships/image" Target="../media/image76.wmf"/><Relationship Id="rId23" Type="http://schemas.openxmlformats.org/officeDocument/2006/relationships/image" Target="../media/image80.wmf"/><Relationship Id="rId28" Type="http://schemas.openxmlformats.org/officeDocument/2006/relationships/oleObject" Target="../embeddings/oleObject83.bin"/><Relationship Id="rId36" Type="http://schemas.openxmlformats.org/officeDocument/2006/relationships/oleObject" Target="../embeddings/oleObject87.bin"/><Relationship Id="rId10" Type="http://schemas.openxmlformats.org/officeDocument/2006/relationships/oleObject" Target="../embeddings/oleObject74.bin"/><Relationship Id="rId19" Type="http://schemas.openxmlformats.org/officeDocument/2006/relationships/image" Target="../media/image78.wmf"/><Relationship Id="rId31" Type="http://schemas.openxmlformats.org/officeDocument/2006/relationships/image" Target="../media/image84.wmf"/><Relationship Id="rId4" Type="http://schemas.openxmlformats.org/officeDocument/2006/relationships/oleObject" Target="../embeddings/oleObject71.bin"/><Relationship Id="rId9" Type="http://schemas.openxmlformats.org/officeDocument/2006/relationships/image" Target="../media/image73.wmf"/><Relationship Id="rId14" Type="http://schemas.openxmlformats.org/officeDocument/2006/relationships/oleObject" Target="../embeddings/oleObject76.bin"/><Relationship Id="rId22" Type="http://schemas.openxmlformats.org/officeDocument/2006/relationships/oleObject" Target="../embeddings/oleObject80.bin"/><Relationship Id="rId27" Type="http://schemas.openxmlformats.org/officeDocument/2006/relationships/image" Target="../media/image82.wmf"/><Relationship Id="rId30" Type="http://schemas.openxmlformats.org/officeDocument/2006/relationships/oleObject" Target="../embeddings/oleObject84.bin"/><Relationship Id="rId35" Type="http://schemas.openxmlformats.org/officeDocument/2006/relationships/image" Target="../media/image86.wmf"/><Relationship Id="rId8" Type="http://schemas.openxmlformats.org/officeDocument/2006/relationships/oleObject" Target="../embeddings/oleObject73.bin"/><Relationship Id="rId3" Type="http://schemas.openxmlformats.org/officeDocument/2006/relationships/image" Target="../media/image70.wmf"/></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8" Type="http://schemas.openxmlformats.org/officeDocument/2006/relationships/oleObject" Target="../embeddings/oleObject91.bin"/><Relationship Id="rId13" Type="http://schemas.openxmlformats.org/officeDocument/2006/relationships/image" Target="../media/image93.wmf"/><Relationship Id="rId18" Type="http://schemas.openxmlformats.org/officeDocument/2006/relationships/oleObject" Target="../embeddings/oleObject96.bin"/><Relationship Id="rId26" Type="http://schemas.openxmlformats.org/officeDocument/2006/relationships/oleObject" Target="../embeddings/oleObject100.bin"/><Relationship Id="rId3" Type="http://schemas.openxmlformats.org/officeDocument/2006/relationships/image" Target="../media/image88.wmf"/><Relationship Id="rId21" Type="http://schemas.openxmlformats.org/officeDocument/2006/relationships/image" Target="../media/image96.wmf"/><Relationship Id="rId7" Type="http://schemas.openxmlformats.org/officeDocument/2006/relationships/image" Target="../media/image90.wmf"/><Relationship Id="rId12" Type="http://schemas.openxmlformats.org/officeDocument/2006/relationships/oleObject" Target="../embeddings/oleObject93.bin"/><Relationship Id="rId17" Type="http://schemas.openxmlformats.org/officeDocument/2006/relationships/image" Target="../media/image77.wmf"/><Relationship Id="rId25" Type="http://schemas.openxmlformats.org/officeDocument/2006/relationships/image" Target="../media/image98.wmf"/><Relationship Id="rId2" Type="http://schemas.openxmlformats.org/officeDocument/2006/relationships/oleObject" Target="../embeddings/oleObject88.bin"/><Relationship Id="rId16" Type="http://schemas.openxmlformats.org/officeDocument/2006/relationships/oleObject" Target="../embeddings/oleObject95.bin"/><Relationship Id="rId20" Type="http://schemas.openxmlformats.org/officeDocument/2006/relationships/oleObject" Target="../embeddings/oleObject97.bin"/><Relationship Id="rId29" Type="http://schemas.openxmlformats.org/officeDocument/2006/relationships/image" Target="../media/image86.wmf"/><Relationship Id="rId1" Type="http://schemas.openxmlformats.org/officeDocument/2006/relationships/slideLayout" Target="../slideLayouts/slideLayout2.xml"/><Relationship Id="rId6" Type="http://schemas.openxmlformats.org/officeDocument/2006/relationships/oleObject" Target="../embeddings/oleObject90.bin"/><Relationship Id="rId11" Type="http://schemas.openxmlformats.org/officeDocument/2006/relationships/image" Target="../media/image92.wmf"/><Relationship Id="rId24" Type="http://schemas.openxmlformats.org/officeDocument/2006/relationships/oleObject" Target="../embeddings/oleObject99.bin"/><Relationship Id="rId5" Type="http://schemas.openxmlformats.org/officeDocument/2006/relationships/image" Target="../media/image89.wmf"/><Relationship Id="rId15" Type="http://schemas.openxmlformats.org/officeDocument/2006/relationships/image" Target="../media/image94.wmf"/><Relationship Id="rId23" Type="http://schemas.openxmlformats.org/officeDocument/2006/relationships/image" Target="../media/image97.wmf"/><Relationship Id="rId28" Type="http://schemas.openxmlformats.org/officeDocument/2006/relationships/oleObject" Target="../embeddings/oleObject101.bin"/><Relationship Id="rId10" Type="http://schemas.openxmlformats.org/officeDocument/2006/relationships/oleObject" Target="../embeddings/oleObject92.bin"/><Relationship Id="rId19" Type="http://schemas.openxmlformats.org/officeDocument/2006/relationships/image" Target="../media/image95.wmf"/><Relationship Id="rId31" Type="http://schemas.openxmlformats.org/officeDocument/2006/relationships/image" Target="../media/image100.wmf"/><Relationship Id="rId4" Type="http://schemas.openxmlformats.org/officeDocument/2006/relationships/oleObject" Target="../embeddings/oleObject89.bin"/><Relationship Id="rId9" Type="http://schemas.openxmlformats.org/officeDocument/2006/relationships/image" Target="../media/image91.wmf"/><Relationship Id="rId14" Type="http://schemas.openxmlformats.org/officeDocument/2006/relationships/oleObject" Target="../embeddings/oleObject94.bin"/><Relationship Id="rId22" Type="http://schemas.openxmlformats.org/officeDocument/2006/relationships/oleObject" Target="../embeddings/oleObject98.bin"/><Relationship Id="rId27" Type="http://schemas.openxmlformats.org/officeDocument/2006/relationships/image" Target="../media/image99.wmf"/><Relationship Id="rId30" Type="http://schemas.openxmlformats.org/officeDocument/2006/relationships/oleObject" Target="../embeddings/oleObject102.bin"/></Relationships>
</file>

<file path=ppt/slides/_rels/slide24.xml.rels><?xml version="1.0" encoding="UTF-8" standalone="yes"?>
<Relationships xmlns="http://schemas.openxmlformats.org/package/2006/relationships"><Relationship Id="rId8" Type="http://schemas.openxmlformats.org/officeDocument/2006/relationships/oleObject" Target="../embeddings/oleObject106.bin"/><Relationship Id="rId13" Type="http://schemas.openxmlformats.org/officeDocument/2006/relationships/image" Target="../media/image106.wmf"/><Relationship Id="rId3" Type="http://schemas.openxmlformats.org/officeDocument/2006/relationships/image" Target="../media/image101.wmf"/><Relationship Id="rId7" Type="http://schemas.openxmlformats.org/officeDocument/2006/relationships/image" Target="../media/image103.wmf"/><Relationship Id="rId12" Type="http://schemas.openxmlformats.org/officeDocument/2006/relationships/oleObject" Target="../embeddings/oleObject108.bin"/><Relationship Id="rId17" Type="http://schemas.openxmlformats.org/officeDocument/2006/relationships/image" Target="../media/image108.wmf"/><Relationship Id="rId2" Type="http://schemas.openxmlformats.org/officeDocument/2006/relationships/oleObject" Target="../embeddings/oleObject103.bin"/><Relationship Id="rId16" Type="http://schemas.openxmlformats.org/officeDocument/2006/relationships/oleObject" Target="../embeddings/oleObject110.bin"/><Relationship Id="rId1" Type="http://schemas.openxmlformats.org/officeDocument/2006/relationships/slideLayout" Target="../slideLayouts/slideLayout2.xml"/><Relationship Id="rId6" Type="http://schemas.openxmlformats.org/officeDocument/2006/relationships/oleObject" Target="../embeddings/oleObject105.bin"/><Relationship Id="rId11" Type="http://schemas.openxmlformats.org/officeDocument/2006/relationships/image" Target="../media/image105.wmf"/><Relationship Id="rId5" Type="http://schemas.openxmlformats.org/officeDocument/2006/relationships/image" Target="../media/image102.wmf"/><Relationship Id="rId15" Type="http://schemas.openxmlformats.org/officeDocument/2006/relationships/image" Target="../media/image107.wmf"/><Relationship Id="rId10" Type="http://schemas.openxmlformats.org/officeDocument/2006/relationships/oleObject" Target="../embeddings/oleObject107.bin"/><Relationship Id="rId4" Type="http://schemas.openxmlformats.org/officeDocument/2006/relationships/oleObject" Target="../embeddings/oleObject104.bin"/><Relationship Id="rId9" Type="http://schemas.openxmlformats.org/officeDocument/2006/relationships/image" Target="../media/image104.wmf"/><Relationship Id="rId14" Type="http://schemas.openxmlformats.org/officeDocument/2006/relationships/oleObject" Target="../embeddings/oleObject109.bin"/></Relationships>
</file>

<file path=ppt/slides/_rels/slide25.xml.rels><?xml version="1.0" encoding="UTF-8" standalone="yes"?>
<Relationships xmlns="http://schemas.openxmlformats.org/package/2006/relationships"><Relationship Id="rId8" Type="http://schemas.openxmlformats.org/officeDocument/2006/relationships/oleObject" Target="../embeddings/oleObject114.bin"/><Relationship Id="rId13" Type="http://schemas.openxmlformats.org/officeDocument/2006/relationships/image" Target="../media/image114.wmf"/><Relationship Id="rId3" Type="http://schemas.openxmlformats.org/officeDocument/2006/relationships/image" Target="../media/image109.wmf"/><Relationship Id="rId7" Type="http://schemas.openxmlformats.org/officeDocument/2006/relationships/image" Target="../media/image111.wmf"/><Relationship Id="rId12" Type="http://schemas.openxmlformats.org/officeDocument/2006/relationships/oleObject" Target="../embeddings/oleObject116.bin"/><Relationship Id="rId2" Type="http://schemas.openxmlformats.org/officeDocument/2006/relationships/oleObject" Target="../embeddings/oleObject111.bin"/><Relationship Id="rId1" Type="http://schemas.openxmlformats.org/officeDocument/2006/relationships/slideLayout" Target="../slideLayouts/slideLayout2.xml"/><Relationship Id="rId6" Type="http://schemas.openxmlformats.org/officeDocument/2006/relationships/oleObject" Target="../embeddings/oleObject113.bin"/><Relationship Id="rId11" Type="http://schemas.openxmlformats.org/officeDocument/2006/relationships/image" Target="../media/image113.wmf"/><Relationship Id="rId5" Type="http://schemas.openxmlformats.org/officeDocument/2006/relationships/image" Target="../media/image110.wmf"/><Relationship Id="rId15" Type="http://schemas.openxmlformats.org/officeDocument/2006/relationships/image" Target="../media/image115.wmf"/><Relationship Id="rId10" Type="http://schemas.openxmlformats.org/officeDocument/2006/relationships/oleObject" Target="../embeddings/oleObject115.bin"/><Relationship Id="rId4" Type="http://schemas.openxmlformats.org/officeDocument/2006/relationships/oleObject" Target="../embeddings/oleObject112.bin"/><Relationship Id="rId9" Type="http://schemas.openxmlformats.org/officeDocument/2006/relationships/image" Target="../media/image112.wmf"/><Relationship Id="rId14" Type="http://schemas.openxmlformats.org/officeDocument/2006/relationships/oleObject" Target="../embeddings/oleObject117.bin"/></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8" Type="http://schemas.openxmlformats.org/officeDocument/2006/relationships/oleObject" Target="../embeddings/oleObject121.bin"/><Relationship Id="rId13" Type="http://schemas.openxmlformats.org/officeDocument/2006/relationships/image" Target="../media/image121.wmf"/><Relationship Id="rId18" Type="http://schemas.openxmlformats.org/officeDocument/2006/relationships/oleObject" Target="../embeddings/oleObject126.bin"/><Relationship Id="rId3" Type="http://schemas.openxmlformats.org/officeDocument/2006/relationships/image" Target="../media/image116.wmf"/><Relationship Id="rId21" Type="http://schemas.openxmlformats.org/officeDocument/2006/relationships/image" Target="../media/image125.wmf"/><Relationship Id="rId7" Type="http://schemas.openxmlformats.org/officeDocument/2006/relationships/image" Target="../media/image118.wmf"/><Relationship Id="rId12" Type="http://schemas.openxmlformats.org/officeDocument/2006/relationships/oleObject" Target="../embeddings/oleObject123.bin"/><Relationship Id="rId17" Type="http://schemas.openxmlformats.org/officeDocument/2006/relationships/image" Target="../media/image123.wmf"/><Relationship Id="rId25" Type="http://schemas.openxmlformats.org/officeDocument/2006/relationships/image" Target="../media/image127.wmf"/><Relationship Id="rId2" Type="http://schemas.openxmlformats.org/officeDocument/2006/relationships/oleObject" Target="../embeddings/oleObject118.bin"/><Relationship Id="rId16" Type="http://schemas.openxmlformats.org/officeDocument/2006/relationships/oleObject" Target="../embeddings/oleObject125.bin"/><Relationship Id="rId20" Type="http://schemas.openxmlformats.org/officeDocument/2006/relationships/oleObject" Target="../embeddings/oleObject127.bin"/><Relationship Id="rId1" Type="http://schemas.openxmlformats.org/officeDocument/2006/relationships/slideLayout" Target="../slideLayouts/slideLayout2.xml"/><Relationship Id="rId6" Type="http://schemas.openxmlformats.org/officeDocument/2006/relationships/oleObject" Target="../embeddings/oleObject120.bin"/><Relationship Id="rId11" Type="http://schemas.openxmlformats.org/officeDocument/2006/relationships/image" Target="../media/image120.wmf"/><Relationship Id="rId24" Type="http://schemas.openxmlformats.org/officeDocument/2006/relationships/oleObject" Target="../embeddings/oleObject129.bin"/><Relationship Id="rId5" Type="http://schemas.openxmlformats.org/officeDocument/2006/relationships/image" Target="../media/image117.wmf"/><Relationship Id="rId15" Type="http://schemas.openxmlformats.org/officeDocument/2006/relationships/image" Target="../media/image122.wmf"/><Relationship Id="rId23" Type="http://schemas.openxmlformats.org/officeDocument/2006/relationships/image" Target="../media/image126.wmf"/><Relationship Id="rId10" Type="http://schemas.openxmlformats.org/officeDocument/2006/relationships/oleObject" Target="../embeddings/oleObject122.bin"/><Relationship Id="rId19" Type="http://schemas.openxmlformats.org/officeDocument/2006/relationships/image" Target="../media/image124.wmf"/><Relationship Id="rId4" Type="http://schemas.openxmlformats.org/officeDocument/2006/relationships/oleObject" Target="../embeddings/oleObject119.bin"/><Relationship Id="rId9" Type="http://schemas.openxmlformats.org/officeDocument/2006/relationships/image" Target="../media/image119.wmf"/><Relationship Id="rId14" Type="http://schemas.openxmlformats.org/officeDocument/2006/relationships/oleObject" Target="../embeddings/oleObject124.bin"/><Relationship Id="rId22" Type="http://schemas.openxmlformats.org/officeDocument/2006/relationships/oleObject" Target="../embeddings/oleObject128.bin"/></Relationships>
</file>

<file path=ppt/slides/_rels/slide3.xml.rels><?xml version="1.0" encoding="UTF-8" standalone="yes"?>
<Relationships xmlns="http://schemas.openxmlformats.org/package/2006/relationships"><Relationship Id="rId8" Type="http://schemas.openxmlformats.org/officeDocument/2006/relationships/oleObject" Target="../embeddings/oleObject4.bin"/><Relationship Id="rId13" Type="http://schemas.openxmlformats.org/officeDocument/2006/relationships/image" Target="../media/image7.wmf"/><Relationship Id="rId3" Type="http://schemas.openxmlformats.org/officeDocument/2006/relationships/image" Target="../media/image2.wmf"/><Relationship Id="rId7" Type="http://schemas.openxmlformats.org/officeDocument/2006/relationships/image" Target="../media/image4.wmf"/><Relationship Id="rId12" Type="http://schemas.openxmlformats.org/officeDocument/2006/relationships/oleObject" Target="../embeddings/oleObject6.bin"/><Relationship Id="rId17" Type="http://schemas.openxmlformats.org/officeDocument/2006/relationships/image" Target="../media/image9.wmf"/><Relationship Id="rId2" Type="http://schemas.openxmlformats.org/officeDocument/2006/relationships/oleObject" Target="../embeddings/oleObject1.bin"/><Relationship Id="rId16" Type="http://schemas.openxmlformats.org/officeDocument/2006/relationships/oleObject" Target="../embeddings/oleObject8.bin"/><Relationship Id="rId1" Type="http://schemas.openxmlformats.org/officeDocument/2006/relationships/slideLayout" Target="../slideLayouts/slideLayout2.xml"/><Relationship Id="rId6" Type="http://schemas.openxmlformats.org/officeDocument/2006/relationships/oleObject" Target="../embeddings/oleObject3.bin"/><Relationship Id="rId11" Type="http://schemas.openxmlformats.org/officeDocument/2006/relationships/image" Target="../media/image6.wmf"/><Relationship Id="rId5" Type="http://schemas.openxmlformats.org/officeDocument/2006/relationships/image" Target="../media/image3.wmf"/><Relationship Id="rId15" Type="http://schemas.openxmlformats.org/officeDocument/2006/relationships/image" Target="../media/image8.wmf"/><Relationship Id="rId10" Type="http://schemas.openxmlformats.org/officeDocument/2006/relationships/oleObject" Target="../embeddings/oleObject5.bin"/><Relationship Id="rId4" Type="http://schemas.openxmlformats.org/officeDocument/2006/relationships/oleObject" Target="../embeddings/oleObject2.bin"/><Relationship Id="rId9" Type="http://schemas.openxmlformats.org/officeDocument/2006/relationships/image" Target="../media/image5.wmf"/><Relationship Id="rId14" Type="http://schemas.openxmlformats.org/officeDocument/2006/relationships/oleObject" Target="../embeddings/oleObject7.bin"/></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12.bin"/><Relationship Id="rId13" Type="http://schemas.openxmlformats.org/officeDocument/2006/relationships/image" Target="../media/image15.wmf"/><Relationship Id="rId18" Type="http://schemas.openxmlformats.org/officeDocument/2006/relationships/oleObject" Target="../embeddings/oleObject17.bin"/><Relationship Id="rId3" Type="http://schemas.openxmlformats.org/officeDocument/2006/relationships/image" Target="../media/image10.wmf"/><Relationship Id="rId7" Type="http://schemas.openxmlformats.org/officeDocument/2006/relationships/image" Target="../media/image12.wmf"/><Relationship Id="rId12" Type="http://schemas.openxmlformats.org/officeDocument/2006/relationships/oleObject" Target="../embeddings/oleObject14.bin"/><Relationship Id="rId17" Type="http://schemas.openxmlformats.org/officeDocument/2006/relationships/image" Target="../media/image17.wmf"/><Relationship Id="rId2" Type="http://schemas.openxmlformats.org/officeDocument/2006/relationships/oleObject" Target="../embeddings/oleObject9.bin"/><Relationship Id="rId16" Type="http://schemas.openxmlformats.org/officeDocument/2006/relationships/oleObject" Target="../embeddings/oleObject16.bin"/><Relationship Id="rId1" Type="http://schemas.openxmlformats.org/officeDocument/2006/relationships/slideLayout" Target="../slideLayouts/slideLayout2.xml"/><Relationship Id="rId6" Type="http://schemas.openxmlformats.org/officeDocument/2006/relationships/oleObject" Target="../embeddings/oleObject11.bin"/><Relationship Id="rId11" Type="http://schemas.openxmlformats.org/officeDocument/2006/relationships/image" Target="../media/image14.wmf"/><Relationship Id="rId5" Type="http://schemas.openxmlformats.org/officeDocument/2006/relationships/image" Target="../media/image11.wmf"/><Relationship Id="rId15" Type="http://schemas.openxmlformats.org/officeDocument/2006/relationships/image" Target="../media/image16.wmf"/><Relationship Id="rId10" Type="http://schemas.openxmlformats.org/officeDocument/2006/relationships/oleObject" Target="../embeddings/oleObject13.bin"/><Relationship Id="rId19" Type="http://schemas.openxmlformats.org/officeDocument/2006/relationships/image" Target="../media/image18.wmf"/><Relationship Id="rId4" Type="http://schemas.openxmlformats.org/officeDocument/2006/relationships/oleObject" Target="../embeddings/oleObject10.bin"/><Relationship Id="rId9" Type="http://schemas.openxmlformats.org/officeDocument/2006/relationships/image" Target="../media/image13.wmf"/><Relationship Id="rId14" Type="http://schemas.openxmlformats.org/officeDocument/2006/relationships/oleObject" Target="../embeddings/oleObject15.bin"/></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21.bin"/><Relationship Id="rId13" Type="http://schemas.openxmlformats.org/officeDocument/2006/relationships/image" Target="../media/image24.wmf"/><Relationship Id="rId3" Type="http://schemas.openxmlformats.org/officeDocument/2006/relationships/image" Target="../media/image19.wmf"/><Relationship Id="rId7" Type="http://schemas.openxmlformats.org/officeDocument/2006/relationships/image" Target="../media/image21.wmf"/><Relationship Id="rId12" Type="http://schemas.openxmlformats.org/officeDocument/2006/relationships/oleObject" Target="../embeddings/oleObject23.bin"/><Relationship Id="rId2" Type="http://schemas.openxmlformats.org/officeDocument/2006/relationships/oleObject" Target="../embeddings/oleObject18.bin"/><Relationship Id="rId1" Type="http://schemas.openxmlformats.org/officeDocument/2006/relationships/slideLayout" Target="../slideLayouts/slideLayout2.xml"/><Relationship Id="rId6" Type="http://schemas.openxmlformats.org/officeDocument/2006/relationships/oleObject" Target="../embeddings/oleObject20.bin"/><Relationship Id="rId11" Type="http://schemas.openxmlformats.org/officeDocument/2006/relationships/image" Target="../media/image23.wmf"/><Relationship Id="rId5" Type="http://schemas.openxmlformats.org/officeDocument/2006/relationships/image" Target="../media/image20.wmf"/><Relationship Id="rId10" Type="http://schemas.openxmlformats.org/officeDocument/2006/relationships/oleObject" Target="../embeddings/oleObject22.bin"/><Relationship Id="rId4" Type="http://schemas.openxmlformats.org/officeDocument/2006/relationships/oleObject" Target="../embeddings/oleObject19.bin"/><Relationship Id="rId9" Type="http://schemas.openxmlformats.org/officeDocument/2006/relationships/image" Target="../media/image22.wmf"/></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27.bin"/><Relationship Id="rId13" Type="http://schemas.openxmlformats.org/officeDocument/2006/relationships/image" Target="../media/image30.wmf"/><Relationship Id="rId18" Type="http://schemas.openxmlformats.org/officeDocument/2006/relationships/oleObject" Target="../embeddings/oleObject32.bin"/><Relationship Id="rId26" Type="http://schemas.openxmlformats.org/officeDocument/2006/relationships/image" Target="../media/image36.wmf"/><Relationship Id="rId3" Type="http://schemas.openxmlformats.org/officeDocument/2006/relationships/image" Target="../media/image25.wmf"/><Relationship Id="rId21" Type="http://schemas.openxmlformats.org/officeDocument/2006/relationships/image" Target="../media/image34.wmf"/><Relationship Id="rId7" Type="http://schemas.openxmlformats.org/officeDocument/2006/relationships/image" Target="../media/image27.wmf"/><Relationship Id="rId12" Type="http://schemas.openxmlformats.org/officeDocument/2006/relationships/oleObject" Target="../embeddings/oleObject29.bin"/><Relationship Id="rId17" Type="http://schemas.openxmlformats.org/officeDocument/2006/relationships/image" Target="../media/image32.wmf"/><Relationship Id="rId25" Type="http://schemas.openxmlformats.org/officeDocument/2006/relationships/oleObject" Target="../embeddings/oleObject36.bin"/><Relationship Id="rId2" Type="http://schemas.openxmlformats.org/officeDocument/2006/relationships/oleObject" Target="../embeddings/oleObject24.bin"/><Relationship Id="rId16" Type="http://schemas.openxmlformats.org/officeDocument/2006/relationships/oleObject" Target="../embeddings/oleObject31.bin"/><Relationship Id="rId20" Type="http://schemas.openxmlformats.org/officeDocument/2006/relationships/oleObject" Target="../embeddings/oleObject33.bin"/><Relationship Id="rId1" Type="http://schemas.openxmlformats.org/officeDocument/2006/relationships/slideLayout" Target="../slideLayouts/slideLayout2.xml"/><Relationship Id="rId6" Type="http://schemas.openxmlformats.org/officeDocument/2006/relationships/oleObject" Target="../embeddings/oleObject26.bin"/><Relationship Id="rId11" Type="http://schemas.openxmlformats.org/officeDocument/2006/relationships/image" Target="../media/image29.wmf"/><Relationship Id="rId24" Type="http://schemas.openxmlformats.org/officeDocument/2006/relationships/image" Target="../media/image35.wmf"/><Relationship Id="rId5" Type="http://schemas.openxmlformats.org/officeDocument/2006/relationships/image" Target="../media/image26.wmf"/><Relationship Id="rId15" Type="http://schemas.openxmlformats.org/officeDocument/2006/relationships/image" Target="../media/image31.wmf"/><Relationship Id="rId23" Type="http://schemas.openxmlformats.org/officeDocument/2006/relationships/oleObject" Target="../embeddings/oleObject35.bin"/><Relationship Id="rId10" Type="http://schemas.openxmlformats.org/officeDocument/2006/relationships/oleObject" Target="../embeddings/oleObject28.bin"/><Relationship Id="rId19" Type="http://schemas.openxmlformats.org/officeDocument/2006/relationships/image" Target="../media/image33.wmf"/><Relationship Id="rId4" Type="http://schemas.openxmlformats.org/officeDocument/2006/relationships/oleObject" Target="../embeddings/oleObject25.bin"/><Relationship Id="rId9" Type="http://schemas.openxmlformats.org/officeDocument/2006/relationships/image" Target="../media/image28.wmf"/><Relationship Id="rId14" Type="http://schemas.openxmlformats.org/officeDocument/2006/relationships/oleObject" Target="../embeddings/oleObject30.bin"/><Relationship Id="rId22" Type="http://schemas.openxmlformats.org/officeDocument/2006/relationships/oleObject" Target="../embeddings/oleObject34.bin"/></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40.bin"/><Relationship Id="rId13" Type="http://schemas.openxmlformats.org/officeDocument/2006/relationships/image" Target="../media/image42.wmf"/><Relationship Id="rId3" Type="http://schemas.openxmlformats.org/officeDocument/2006/relationships/image" Target="../media/image37.wmf"/><Relationship Id="rId7" Type="http://schemas.openxmlformats.org/officeDocument/2006/relationships/image" Target="../media/image39.wmf"/><Relationship Id="rId12" Type="http://schemas.openxmlformats.org/officeDocument/2006/relationships/oleObject" Target="../embeddings/oleObject42.bin"/><Relationship Id="rId2" Type="http://schemas.openxmlformats.org/officeDocument/2006/relationships/oleObject" Target="../embeddings/oleObject37.bin"/><Relationship Id="rId1" Type="http://schemas.openxmlformats.org/officeDocument/2006/relationships/slideLayout" Target="../slideLayouts/slideLayout2.xml"/><Relationship Id="rId6" Type="http://schemas.openxmlformats.org/officeDocument/2006/relationships/oleObject" Target="../embeddings/oleObject39.bin"/><Relationship Id="rId11" Type="http://schemas.openxmlformats.org/officeDocument/2006/relationships/image" Target="../media/image41.wmf"/><Relationship Id="rId5" Type="http://schemas.openxmlformats.org/officeDocument/2006/relationships/image" Target="../media/image38.wmf"/><Relationship Id="rId10" Type="http://schemas.openxmlformats.org/officeDocument/2006/relationships/oleObject" Target="../embeddings/oleObject41.bin"/><Relationship Id="rId4" Type="http://schemas.openxmlformats.org/officeDocument/2006/relationships/oleObject" Target="../embeddings/oleObject38.bin"/><Relationship Id="rId9" Type="http://schemas.openxmlformats.org/officeDocument/2006/relationships/image" Target="../media/image40.w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4.R.3</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Multiplication and Division with Decimal Numbers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Multiplying by Powers of 10</a:t>
            </a:r>
          </a:p>
        </p:txBody>
      </p:sp>
      <p:sp>
        <p:nvSpPr>
          <p:cNvPr id="3" name="Content Placeholder 2"/>
          <p:cNvSpPr>
            <a:spLocks noGrp="1"/>
          </p:cNvSpPr>
          <p:nvPr>
            <p:ph idx="1"/>
          </p:nvPr>
        </p:nvSpPr>
        <p:spPr/>
        <p:txBody>
          <a:bodyPr/>
          <a:lstStyle/>
          <a:p>
            <a:r>
              <a:rPr lang="en-US" dirty="0"/>
              <a:t>The following products illustrate multiplying by powers of 10.</a:t>
            </a:r>
          </a:p>
          <a:p>
            <a:pPr marL="514350" indent="-514350">
              <a:buFont typeface="+mj-lt"/>
              <a:buAutoNum type="alphaLcPeriod"/>
            </a:pPr>
            <a:r>
              <a:rPr lang="en-US" dirty="0"/>
              <a:t> </a:t>
            </a:r>
            <a:r>
              <a:rPr lang="en-US" dirty="0">
                <a:solidFill>
                  <a:srgbClr val="0000FF"/>
                </a:solidFill>
              </a:rPr>
              <a:t>10(1.59)</a:t>
            </a:r>
          </a:p>
          <a:p>
            <a:pPr marL="514350" indent="-514350">
              <a:buFont typeface="+mj-lt"/>
              <a:buAutoNum type="alphaLcPeriod"/>
            </a:pPr>
            <a:r>
              <a:rPr lang="en-US" dirty="0"/>
              <a:t> </a:t>
            </a:r>
            <a:r>
              <a:rPr lang="en-US" dirty="0">
                <a:solidFill>
                  <a:srgbClr val="0000FF"/>
                </a:solidFill>
              </a:rPr>
              <a:t>100(2.68)</a:t>
            </a:r>
          </a:p>
          <a:p>
            <a:pPr marL="514350" indent="-514350">
              <a:buFont typeface="+mj-lt"/>
              <a:buAutoNum type="alphaLcPeriod"/>
            </a:pPr>
            <a:r>
              <a:rPr lang="en-US" dirty="0"/>
              <a:t> </a:t>
            </a:r>
            <a:r>
              <a:rPr lang="en-US" dirty="0">
                <a:solidFill>
                  <a:srgbClr val="0000FF"/>
                </a:solidFill>
              </a:rPr>
              <a:t>1000(0.9653)</a:t>
            </a:r>
          </a:p>
          <a:p>
            <a:pPr marL="514350" indent="-514350">
              <a:buFont typeface="+mj-lt"/>
              <a:buAutoNum type="alphaLcPeriod"/>
            </a:pPr>
            <a:r>
              <a:rPr lang="en-US" dirty="0"/>
              <a:t> </a:t>
            </a:r>
            <a:r>
              <a:rPr lang="en-US" dirty="0">
                <a:solidFill>
                  <a:srgbClr val="0000FF"/>
                </a:solidFill>
              </a:rPr>
              <a:t>10,000(7.2)</a:t>
            </a:r>
          </a:p>
        </p:txBody>
      </p:sp>
      <p:sp>
        <p:nvSpPr>
          <p:cNvPr id="4" name="Rectangle 3"/>
          <p:cNvSpPr/>
          <p:nvPr/>
        </p:nvSpPr>
        <p:spPr>
          <a:xfrm>
            <a:off x="2185493" y="2209800"/>
            <a:ext cx="1167307" cy="523220"/>
          </a:xfrm>
          <a:prstGeom prst="rect">
            <a:avLst/>
          </a:prstGeom>
        </p:spPr>
        <p:txBody>
          <a:bodyPr wrap="none">
            <a:spAutoFit/>
          </a:bodyPr>
          <a:lstStyle/>
          <a:p>
            <a:r>
              <a:rPr lang="en-US" sz="2800" dirty="0"/>
              <a:t> = </a:t>
            </a:r>
            <a:r>
              <a:rPr lang="en-US" sz="2800" dirty="0">
                <a:solidFill>
                  <a:srgbClr val="FF0000"/>
                </a:solidFill>
              </a:rPr>
              <a:t>15.9</a:t>
            </a:r>
          </a:p>
        </p:txBody>
      </p:sp>
      <p:sp>
        <p:nvSpPr>
          <p:cNvPr id="5" name="Rectangle 4"/>
          <p:cNvSpPr/>
          <p:nvPr/>
        </p:nvSpPr>
        <p:spPr>
          <a:xfrm>
            <a:off x="2442777" y="2714625"/>
            <a:ext cx="1085554" cy="523220"/>
          </a:xfrm>
          <a:prstGeom prst="rect">
            <a:avLst/>
          </a:prstGeom>
        </p:spPr>
        <p:txBody>
          <a:bodyPr wrap="none">
            <a:spAutoFit/>
          </a:bodyPr>
          <a:lstStyle/>
          <a:p>
            <a:r>
              <a:rPr lang="en-US" sz="2800" dirty="0">
                <a:solidFill>
                  <a:srgbClr val="00007D"/>
                </a:solidFill>
              </a:rPr>
              <a:t>= 268.</a:t>
            </a:r>
          </a:p>
        </p:txBody>
      </p:sp>
      <p:sp>
        <p:nvSpPr>
          <p:cNvPr id="6" name="Rectangle 5"/>
          <p:cNvSpPr/>
          <p:nvPr/>
        </p:nvSpPr>
        <p:spPr>
          <a:xfrm>
            <a:off x="3377792" y="2715280"/>
            <a:ext cx="994183" cy="523220"/>
          </a:xfrm>
          <a:prstGeom prst="rect">
            <a:avLst/>
          </a:prstGeom>
        </p:spPr>
        <p:txBody>
          <a:bodyPr wrap="none">
            <a:spAutoFit/>
          </a:bodyPr>
          <a:lstStyle/>
          <a:p>
            <a:r>
              <a:rPr lang="en-US" sz="2800" dirty="0"/>
              <a:t>= </a:t>
            </a:r>
            <a:r>
              <a:rPr lang="en-US" sz="2800" dirty="0">
                <a:solidFill>
                  <a:srgbClr val="FF0000"/>
                </a:solidFill>
              </a:rPr>
              <a:t>268</a:t>
            </a:r>
          </a:p>
        </p:txBody>
      </p:sp>
      <p:sp>
        <p:nvSpPr>
          <p:cNvPr id="7" name="Rectangle 6"/>
          <p:cNvSpPr/>
          <p:nvPr/>
        </p:nvSpPr>
        <p:spPr>
          <a:xfrm>
            <a:off x="2917150" y="3239155"/>
            <a:ext cx="1350050" cy="523220"/>
          </a:xfrm>
          <a:prstGeom prst="rect">
            <a:avLst/>
          </a:prstGeom>
        </p:spPr>
        <p:txBody>
          <a:bodyPr wrap="none">
            <a:spAutoFit/>
          </a:bodyPr>
          <a:lstStyle/>
          <a:p>
            <a:r>
              <a:rPr lang="en-US" sz="2800" dirty="0">
                <a:solidFill>
                  <a:srgbClr val="FF0000"/>
                </a:solidFill>
              </a:rPr>
              <a:t> </a:t>
            </a:r>
            <a:r>
              <a:rPr lang="en-US" sz="2800" dirty="0"/>
              <a:t>=</a:t>
            </a:r>
            <a:r>
              <a:rPr lang="en-US" sz="2800" dirty="0">
                <a:solidFill>
                  <a:srgbClr val="FF0000"/>
                </a:solidFill>
              </a:rPr>
              <a:t> 965.3</a:t>
            </a:r>
          </a:p>
        </p:txBody>
      </p:sp>
      <p:sp>
        <p:nvSpPr>
          <p:cNvPr id="8" name="Rectangle 7"/>
          <p:cNvSpPr/>
          <p:nvPr/>
        </p:nvSpPr>
        <p:spPr>
          <a:xfrm>
            <a:off x="2717342" y="3752850"/>
            <a:ext cx="1540806" cy="523220"/>
          </a:xfrm>
          <a:prstGeom prst="rect">
            <a:avLst/>
          </a:prstGeom>
        </p:spPr>
        <p:txBody>
          <a:bodyPr wrap="none">
            <a:spAutoFit/>
          </a:bodyPr>
          <a:lstStyle/>
          <a:p>
            <a:pPr marL="514350" indent="-514350"/>
            <a:r>
              <a:rPr lang="en-US" sz="2800" dirty="0">
                <a:solidFill>
                  <a:srgbClr val="00007D"/>
                </a:solidFill>
              </a:rPr>
              <a:t>= 72,000.</a:t>
            </a:r>
          </a:p>
        </p:txBody>
      </p:sp>
      <p:sp>
        <p:nvSpPr>
          <p:cNvPr id="9" name="Rectangle 8"/>
          <p:cNvSpPr/>
          <p:nvPr/>
        </p:nvSpPr>
        <p:spPr>
          <a:xfrm>
            <a:off x="4113164" y="3752850"/>
            <a:ext cx="1449436" cy="523220"/>
          </a:xfrm>
          <a:prstGeom prst="rect">
            <a:avLst/>
          </a:prstGeom>
        </p:spPr>
        <p:txBody>
          <a:bodyPr wrap="none">
            <a:spAutoFit/>
          </a:bodyPr>
          <a:lstStyle/>
          <a:p>
            <a:pPr marL="514350" indent="-514350"/>
            <a:r>
              <a:rPr lang="en-US" sz="2800" dirty="0"/>
              <a:t>= </a:t>
            </a:r>
            <a:r>
              <a:rPr lang="en-US" sz="2800" dirty="0">
                <a:solidFill>
                  <a:srgbClr val="FF0000"/>
                </a:solidFill>
              </a:rPr>
              <a:t>72,000</a:t>
            </a:r>
          </a:p>
        </p:txBody>
      </p:sp>
      <p:sp>
        <p:nvSpPr>
          <p:cNvPr id="10" name="Rectangle 9"/>
          <p:cNvSpPr/>
          <p:nvPr/>
        </p:nvSpPr>
        <p:spPr>
          <a:xfrm>
            <a:off x="4343400" y="2286000"/>
            <a:ext cx="4724400" cy="400110"/>
          </a:xfrm>
          <a:prstGeom prst="rect">
            <a:avLst/>
          </a:prstGeom>
        </p:spPr>
        <p:txBody>
          <a:bodyPr wrap="square">
            <a:spAutoFit/>
          </a:bodyPr>
          <a:lstStyle/>
          <a:p>
            <a:r>
              <a:rPr lang="en-US" sz="2000" dirty="0">
                <a:solidFill>
                  <a:srgbClr val="007D7D"/>
                </a:solidFill>
              </a:rPr>
              <a:t>Move the decimal point 1 place to the right.</a:t>
            </a:r>
          </a:p>
        </p:txBody>
      </p:sp>
      <p:sp>
        <p:nvSpPr>
          <p:cNvPr id="11" name="Rectangle 10"/>
          <p:cNvSpPr/>
          <p:nvPr/>
        </p:nvSpPr>
        <p:spPr>
          <a:xfrm>
            <a:off x="4343400" y="2800290"/>
            <a:ext cx="4876800" cy="400110"/>
          </a:xfrm>
          <a:prstGeom prst="rect">
            <a:avLst/>
          </a:prstGeom>
        </p:spPr>
        <p:txBody>
          <a:bodyPr wrap="square">
            <a:spAutoFit/>
          </a:bodyPr>
          <a:lstStyle/>
          <a:p>
            <a:r>
              <a:rPr lang="en-US" sz="2000" dirty="0">
                <a:solidFill>
                  <a:srgbClr val="006666"/>
                </a:solidFill>
              </a:rPr>
              <a:t>Move the decimal point 2 places to the right.</a:t>
            </a:r>
          </a:p>
        </p:txBody>
      </p:sp>
      <p:sp>
        <p:nvSpPr>
          <p:cNvPr id="12" name="Rectangle 11"/>
          <p:cNvSpPr/>
          <p:nvPr/>
        </p:nvSpPr>
        <p:spPr>
          <a:xfrm>
            <a:off x="4343400" y="4248150"/>
            <a:ext cx="4876800" cy="400110"/>
          </a:xfrm>
          <a:prstGeom prst="rect">
            <a:avLst/>
          </a:prstGeom>
        </p:spPr>
        <p:txBody>
          <a:bodyPr wrap="square">
            <a:spAutoFit/>
          </a:bodyPr>
          <a:lstStyle/>
          <a:p>
            <a:r>
              <a:rPr lang="en-US" sz="2000" dirty="0">
                <a:solidFill>
                  <a:srgbClr val="006666"/>
                </a:solidFill>
              </a:rPr>
              <a:t>Move the decimal point 4 places to the right.</a:t>
            </a:r>
          </a:p>
        </p:txBody>
      </p:sp>
      <p:sp>
        <p:nvSpPr>
          <p:cNvPr id="13" name="Rectangle 12"/>
          <p:cNvSpPr/>
          <p:nvPr/>
        </p:nvSpPr>
        <p:spPr>
          <a:xfrm>
            <a:off x="4343400" y="3305175"/>
            <a:ext cx="4876800" cy="400110"/>
          </a:xfrm>
          <a:prstGeom prst="rect">
            <a:avLst/>
          </a:prstGeom>
        </p:spPr>
        <p:txBody>
          <a:bodyPr wrap="square">
            <a:spAutoFit/>
          </a:bodyPr>
          <a:lstStyle/>
          <a:p>
            <a:r>
              <a:rPr lang="en-US" sz="2000" dirty="0">
                <a:solidFill>
                  <a:srgbClr val="006666"/>
                </a:solidFill>
              </a:rPr>
              <a:t>Move the decimal point 3 places to the right.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3"/>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8"/>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9"/>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P spid="9" grpId="0"/>
      <p:bldP spid="10" grpId="0"/>
      <p:bldP spid="11" grpId="0"/>
      <p:bldP spid="12" grpId="0"/>
      <p:bldP spid="1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280160"/>
            <a:ext cx="8229600" cy="4282440"/>
          </a:xfrm>
          <a:solidFill>
            <a:srgbClr val="FFFFCC"/>
          </a:solidFill>
          <a:ln w="28575">
            <a:solidFill>
              <a:srgbClr val="000000"/>
            </a:solidFill>
          </a:ln>
        </p:spPr>
        <p:txBody>
          <a:bodyPr>
            <a:noAutofit/>
          </a:bodyPr>
          <a:lstStyle/>
          <a:p>
            <a:pPr marL="514350" indent="-514350">
              <a:buFont typeface="+mj-lt"/>
              <a:buAutoNum type="arabicPeriod"/>
            </a:pPr>
            <a:r>
              <a:rPr lang="en-US" dirty="0">
                <a:solidFill>
                  <a:srgbClr val="000000"/>
                </a:solidFill>
              </a:rPr>
              <a:t>Move the decimal point in the divisor to the right so that the divisor is a whole number.</a:t>
            </a:r>
          </a:p>
          <a:p>
            <a:pPr marL="514350" indent="-514350">
              <a:buFont typeface="+mj-lt"/>
              <a:buAutoNum type="arabicPeriod"/>
            </a:pPr>
            <a:r>
              <a:rPr lang="en-US" dirty="0">
                <a:solidFill>
                  <a:srgbClr val="000000"/>
                </a:solidFill>
              </a:rPr>
              <a:t>Move the decimal point in the dividend the same number of places to the right.</a:t>
            </a:r>
          </a:p>
          <a:p>
            <a:pPr marL="514350" indent="-514350">
              <a:buFont typeface="+mj-lt"/>
              <a:buAutoNum type="arabicPeriod"/>
            </a:pPr>
            <a:r>
              <a:rPr lang="en-US" dirty="0">
                <a:solidFill>
                  <a:srgbClr val="000000"/>
                </a:solidFill>
              </a:rPr>
              <a:t>Place the decimal point in the quotient directly above the new decimal point in the dividend.</a:t>
            </a:r>
          </a:p>
          <a:p>
            <a:pPr marL="514350" indent="-514350">
              <a:buFont typeface="+mj-lt"/>
              <a:buAutoNum type="arabicPeriod"/>
            </a:pPr>
            <a:r>
              <a:rPr lang="en-US" dirty="0">
                <a:solidFill>
                  <a:srgbClr val="000000"/>
                </a:solidFill>
              </a:rPr>
              <a:t>Divide just as with whole numbers. (0s may be added as needed to the dividend.)</a:t>
            </a:r>
          </a:p>
        </p:txBody>
      </p:sp>
      <p:sp>
        <p:nvSpPr>
          <p:cNvPr id="6" name="Title 5"/>
          <p:cNvSpPr>
            <a:spLocks noGrp="1"/>
          </p:cNvSpPr>
          <p:nvPr>
            <p:ph type="title"/>
          </p:nvPr>
        </p:nvSpPr>
        <p:spPr/>
        <p:txBody>
          <a:bodyPr>
            <a:normAutofit/>
          </a:bodyPr>
          <a:lstStyle/>
          <a:p>
            <a:r>
              <a:rPr lang="en-US" dirty="0"/>
              <a:t>Procedure: To Divide Decimal Numbers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280160"/>
            <a:ext cx="8229600" cy="4282440"/>
          </a:xfrm>
          <a:noFill/>
          <a:ln w="28575">
            <a:solidFill>
              <a:srgbClr val="FF0000"/>
            </a:solidFill>
          </a:ln>
        </p:spPr>
        <p:txBody>
          <a:bodyPr>
            <a:noAutofit/>
          </a:bodyPr>
          <a:lstStyle/>
          <a:p>
            <a:pPr marL="514350" indent="-514350">
              <a:buFont typeface="+mj-lt"/>
              <a:buAutoNum type="arabicPeriod"/>
            </a:pPr>
            <a:r>
              <a:rPr lang="en-US" dirty="0">
                <a:solidFill>
                  <a:srgbClr val="000000"/>
                </a:solidFill>
              </a:rPr>
              <a:t>In moving the decimal point, you are multiplying both the divisor and dividend by the same power of 10.</a:t>
            </a:r>
          </a:p>
          <a:p>
            <a:pPr marL="514350" indent="-514350">
              <a:buFont typeface="+mj-lt"/>
              <a:buAutoNum type="arabicPeriod"/>
            </a:pPr>
            <a:r>
              <a:rPr lang="en-US" dirty="0">
                <a:solidFill>
                  <a:srgbClr val="000000"/>
                </a:solidFill>
              </a:rPr>
              <a:t>Be sure to place the decimal point in the quotient </a:t>
            </a:r>
            <a:r>
              <a:rPr lang="en-US" b="1" dirty="0">
                <a:solidFill>
                  <a:srgbClr val="C00000"/>
                </a:solidFill>
              </a:rPr>
              <a:t>before actually dividing</a:t>
            </a:r>
            <a:r>
              <a:rPr lang="en-US" dirty="0">
                <a:solidFill>
                  <a:srgbClr val="000000"/>
                </a:solidFill>
              </a:rPr>
              <a:t>.</a:t>
            </a:r>
          </a:p>
          <a:p>
            <a:pPr marL="514350" indent="-514350">
              <a:buFont typeface="+mj-lt"/>
              <a:buAutoNum type="arabicPeriod"/>
            </a:pPr>
            <a:r>
              <a:rPr lang="en-US" dirty="0">
                <a:solidFill>
                  <a:srgbClr val="000000"/>
                </a:solidFill>
              </a:rPr>
              <a:t>There must be a digit in the quotient above every digit to the right of the decimal point in the dividend. </a:t>
            </a:r>
          </a:p>
          <a:p>
            <a:r>
              <a:rPr lang="en-US" dirty="0"/>
              <a:t>	</a:t>
            </a:r>
          </a:p>
        </p:txBody>
      </p:sp>
      <p:sp>
        <p:nvSpPr>
          <p:cNvPr id="6" name="Title 5"/>
          <p:cNvSpPr>
            <a:spLocks noGrp="1"/>
          </p:cNvSpPr>
          <p:nvPr>
            <p:ph type="title"/>
          </p:nvPr>
        </p:nvSpPr>
        <p:spPr/>
        <p:txBody>
          <a:bodyPr>
            <a:normAutofit/>
          </a:bodyPr>
          <a:lstStyle/>
          <a:p>
            <a:r>
              <a:rPr lang="en-US" dirty="0"/>
              <a:t>Note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 Dividing Decimal Numbers</a:t>
            </a:r>
          </a:p>
        </p:txBody>
      </p:sp>
      <p:sp>
        <p:nvSpPr>
          <p:cNvPr id="3" name="Content Placeholder 2"/>
          <p:cNvSpPr>
            <a:spLocks noGrp="1"/>
          </p:cNvSpPr>
          <p:nvPr>
            <p:ph idx="1"/>
          </p:nvPr>
        </p:nvSpPr>
        <p:spPr/>
        <p:txBody>
          <a:bodyPr/>
          <a:lstStyle/>
          <a:p>
            <a:r>
              <a:rPr lang="en-US" dirty="0"/>
              <a:t>Divide: </a:t>
            </a:r>
            <a:r>
              <a:rPr lang="en-US" dirty="0">
                <a:solidFill>
                  <a:srgbClr val="0000FF"/>
                </a:solidFill>
              </a:rPr>
              <a:t>64.17 ÷ 6.2</a:t>
            </a:r>
          </a:p>
          <a:p>
            <a:r>
              <a:rPr lang="en-US" b="1" dirty="0"/>
              <a:t>Solution</a:t>
            </a:r>
          </a:p>
          <a:p>
            <a:r>
              <a:rPr lang="en-US" b="1" dirty="0"/>
              <a:t>Step 1:</a:t>
            </a:r>
            <a:r>
              <a:rPr lang="en-US" dirty="0"/>
              <a:t> Write down the numbers.</a:t>
            </a:r>
          </a:p>
          <a:p>
            <a:endParaRPr lang="en-US" dirty="0"/>
          </a:p>
          <a:p>
            <a:r>
              <a:rPr lang="en-US" b="1" dirty="0"/>
              <a:t>Steps 2 and 3: </a:t>
            </a:r>
            <a:r>
              <a:rPr lang="en-US" dirty="0"/>
              <a:t>Move both decimal points one place to the right so that the divisor becomes a whole number. Then place the decimal point in the quotient. </a:t>
            </a:r>
            <a:endParaRPr lang="en-US" b="1" dirty="0"/>
          </a:p>
          <a:p>
            <a:endParaRPr lang="en-US" dirty="0"/>
          </a:p>
        </p:txBody>
      </p:sp>
      <p:graphicFrame>
        <p:nvGraphicFramePr>
          <p:cNvPr id="15362" name="Object 2"/>
          <p:cNvGraphicFramePr>
            <a:graphicFrameLocks noChangeAspect="1"/>
          </p:cNvGraphicFramePr>
          <p:nvPr/>
        </p:nvGraphicFramePr>
        <p:xfrm>
          <a:off x="3854450" y="2819400"/>
          <a:ext cx="1435100" cy="571500"/>
        </p:xfrm>
        <a:graphic>
          <a:graphicData uri="http://schemas.openxmlformats.org/presentationml/2006/ole">
            <mc:AlternateContent xmlns:mc="http://schemas.openxmlformats.org/markup-compatibility/2006">
              <mc:Choice xmlns:v="urn:schemas-microsoft-com:vml" Requires="v">
                <p:oleObj name="Equation" r:id="rId2" imgW="1434960" imgH="571320" progId="Equation.DSMT4">
                  <p:embed/>
                </p:oleObj>
              </mc:Choice>
              <mc:Fallback>
                <p:oleObj name="Equation" r:id="rId2" imgW="1434960" imgH="57132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54450" y="2819400"/>
                        <a:ext cx="14351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3" name="Object 3"/>
          <p:cNvGraphicFramePr>
            <a:graphicFrameLocks noChangeAspect="1"/>
          </p:cNvGraphicFramePr>
          <p:nvPr/>
        </p:nvGraphicFramePr>
        <p:xfrm>
          <a:off x="2479675" y="5029200"/>
          <a:ext cx="1638300" cy="571500"/>
        </p:xfrm>
        <a:graphic>
          <a:graphicData uri="http://schemas.openxmlformats.org/presentationml/2006/ole">
            <mc:AlternateContent xmlns:mc="http://schemas.openxmlformats.org/markup-compatibility/2006">
              <mc:Choice xmlns:v="urn:schemas-microsoft-com:vml" Requires="v">
                <p:oleObj name="Equation" r:id="rId4" imgW="1638000" imgH="571320" progId="Equation.DSMT4">
                  <p:embed/>
                </p:oleObj>
              </mc:Choice>
              <mc:Fallback>
                <p:oleObj name="Equation" r:id="rId4" imgW="1638000" imgH="57132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79675" y="5029200"/>
                        <a:ext cx="16383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4" name="Object 4"/>
          <p:cNvGraphicFramePr>
            <a:graphicFrameLocks noChangeAspect="1"/>
          </p:cNvGraphicFramePr>
          <p:nvPr/>
        </p:nvGraphicFramePr>
        <p:xfrm>
          <a:off x="3794125" y="4899025"/>
          <a:ext cx="101600" cy="101600"/>
        </p:xfrm>
        <a:graphic>
          <a:graphicData uri="http://schemas.openxmlformats.org/presentationml/2006/ole">
            <mc:AlternateContent xmlns:mc="http://schemas.openxmlformats.org/markup-compatibility/2006">
              <mc:Choice xmlns:v="urn:schemas-microsoft-com:vml" Requires="v">
                <p:oleObj name="Equation" r:id="rId6" imgW="101520" imgH="101520" progId="Equation.DSMT4">
                  <p:embed/>
                </p:oleObj>
              </mc:Choice>
              <mc:Fallback>
                <p:oleObj name="Equation" r:id="rId6" imgW="101520" imgH="10152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794125" y="4899025"/>
                        <a:ext cx="101600" cy="10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5" name="Object 3"/>
          <p:cNvGraphicFramePr>
            <a:graphicFrameLocks noChangeAspect="1"/>
          </p:cNvGraphicFramePr>
          <p:nvPr/>
        </p:nvGraphicFramePr>
        <p:xfrm>
          <a:off x="4394200" y="4813300"/>
          <a:ext cx="3073400" cy="292100"/>
        </p:xfrm>
        <a:graphic>
          <a:graphicData uri="http://schemas.openxmlformats.org/presentationml/2006/ole">
            <mc:AlternateContent xmlns:mc="http://schemas.openxmlformats.org/markup-compatibility/2006">
              <mc:Choice xmlns:v="urn:schemas-microsoft-com:vml" Requires="v">
                <p:oleObj name="Equation" r:id="rId8" imgW="3073320" imgH="291960" progId="Equation.DSMT4">
                  <p:embed/>
                </p:oleObj>
              </mc:Choice>
              <mc:Fallback>
                <p:oleObj name="Equation" r:id="rId8" imgW="3073320" imgH="291960" progId="Equation.DSMT4">
                  <p:embed/>
                  <p:pic>
                    <p:nvPicPr>
                      <p:cNvPr id="0" name="Object 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394200" y="4813300"/>
                        <a:ext cx="3073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62" name="Freeform 61"/>
          <p:cNvSpPr/>
          <p:nvPr/>
        </p:nvSpPr>
        <p:spPr>
          <a:xfrm rot="21211017">
            <a:off x="2729009" y="5479662"/>
            <a:ext cx="231995" cy="245532"/>
          </a:xfrm>
          <a:custGeom>
            <a:avLst/>
            <a:gdLst>
              <a:gd name="connsiteX0" fmla="*/ 0 w 257175"/>
              <a:gd name="connsiteY0" fmla="*/ 0 h 231775"/>
              <a:gd name="connsiteX1" fmla="*/ 95250 w 257175"/>
              <a:gd name="connsiteY1" fmla="*/ 228600 h 231775"/>
              <a:gd name="connsiteX2" fmla="*/ 257175 w 257175"/>
              <a:gd name="connsiteY2" fmla="*/ 19050 h 231775"/>
            </a:gdLst>
            <a:ahLst/>
            <a:cxnLst>
              <a:cxn ang="0">
                <a:pos x="connsiteX0" y="connsiteY0"/>
              </a:cxn>
              <a:cxn ang="0">
                <a:pos x="connsiteX1" y="connsiteY1"/>
              </a:cxn>
              <a:cxn ang="0">
                <a:pos x="connsiteX2" y="connsiteY2"/>
              </a:cxn>
            </a:cxnLst>
            <a:rect l="l" t="t" r="r" b="b"/>
            <a:pathLst>
              <a:path w="257175" h="231775">
                <a:moveTo>
                  <a:pt x="0" y="0"/>
                </a:moveTo>
                <a:cubicBezTo>
                  <a:pt x="26194" y="112712"/>
                  <a:pt x="52388" y="225425"/>
                  <a:pt x="95250" y="228600"/>
                </a:cubicBezTo>
                <a:cubicBezTo>
                  <a:pt x="138112" y="231775"/>
                  <a:pt x="225425" y="42862"/>
                  <a:pt x="257175" y="19050"/>
                </a:cubicBezTo>
              </a:path>
            </a:pathLst>
          </a:custGeom>
          <a:ln>
            <a:solidFill>
              <a:srgbClr val="C00000"/>
            </a:solidFill>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3" name="Freeform 62"/>
          <p:cNvSpPr/>
          <p:nvPr/>
        </p:nvSpPr>
        <p:spPr>
          <a:xfrm rot="21211017">
            <a:off x="3645320" y="5498713"/>
            <a:ext cx="231995" cy="245532"/>
          </a:xfrm>
          <a:custGeom>
            <a:avLst/>
            <a:gdLst>
              <a:gd name="connsiteX0" fmla="*/ 0 w 257175"/>
              <a:gd name="connsiteY0" fmla="*/ 0 h 231775"/>
              <a:gd name="connsiteX1" fmla="*/ 95250 w 257175"/>
              <a:gd name="connsiteY1" fmla="*/ 228600 h 231775"/>
              <a:gd name="connsiteX2" fmla="*/ 257175 w 257175"/>
              <a:gd name="connsiteY2" fmla="*/ 19050 h 231775"/>
            </a:gdLst>
            <a:ahLst/>
            <a:cxnLst>
              <a:cxn ang="0">
                <a:pos x="connsiteX0" y="connsiteY0"/>
              </a:cxn>
              <a:cxn ang="0">
                <a:pos x="connsiteX1" y="connsiteY1"/>
              </a:cxn>
              <a:cxn ang="0">
                <a:pos x="connsiteX2" y="connsiteY2"/>
              </a:cxn>
            </a:cxnLst>
            <a:rect l="l" t="t" r="r" b="b"/>
            <a:pathLst>
              <a:path w="257175" h="231775">
                <a:moveTo>
                  <a:pt x="0" y="0"/>
                </a:moveTo>
                <a:cubicBezTo>
                  <a:pt x="26194" y="112712"/>
                  <a:pt x="52388" y="225425"/>
                  <a:pt x="95250" y="228600"/>
                </a:cubicBezTo>
                <a:cubicBezTo>
                  <a:pt x="138112" y="231775"/>
                  <a:pt x="225425" y="42862"/>
                  <a:pt x="257175" y="19050"/>
                </a:cubicBezTo>
              </a:path>
            </a:pathLst>
          </a:custGeom>
          <a:ln>
            <a:solidFill>
              <a:srgbClr val="C00000"/>
            </a:solidFill>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36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2"/>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63"/>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536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536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 grpId="0" animBg="1"/>
      <p:bldP spid="63"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 Dividing Decimal Numbers (cont.)</a:t>
            </a:r>
          </a:p>
        </p:txBody>
      </p:sp>
      <p:sp>
        <p:nvSpPr>
          <p:cNvPr id="3" name="Content Placeholder 2"/>
          <p:cNvSpPr>
            <a:spLocks noGrp="1"/>
          </p:cNvSpPr>
          <p:nvPr>
            <p:ph idx="1"/>
          </p:nvPr>
        </p:nvSpPr>
        <p:spPr/>
        <p:txBody>
          <a:bodyPr/>
          <a:lstStyle/>
          <a:p>
            <a:r>
              <a:rPr lang="en-US" b="1" dirty="0"/>
              <a:t>Step 4:</a:t>
            </a:r>
            <a:r>
              <a:rPr lang="en-US" dirty="0"/>
              <a:t> Proceed to divide as with whole numbers.</a:t>
            </a:r>
          </a:p>
        </p:txBody>
      </p:sp>
      <p:graphicFrame>
        <p:nvGraphicFramePr>
          <p:cNvPr id="16386" name="Object 2"/>
          <p:cNvGraphicFramePr>
            <a:graphicFrameLocks noChangeAspect="1"/>
          </p:cNvGraphicFramePr>
          <p:nvPr>
            <p:extLst>
              <p:ext uri="{D42A27DB-BD31-4B8C-83A1-F6EECF244321}">
                <p14:modId xmlns:p14="http://schemas.microsoft.com/office/powerpoint/2010/main" val="2327990888"/>
              </p:ext>
            </p:extLst>
          </p:nvPr>
        </p:nvGraphicFramePr>
        <p:xfrm>
          <a:off x="1262063" y="2260600"/>
          <a:ext cx="1698625" cy="571500"/>
        </p:xfrm>
        <a:graphic>
          <a:graphicData uri="http://schemas.openxmlformats.org/presentationml/2006/ole">
            <mc:AlternateContent xmlns:mc="http://schemas.openxmlformats.org/markup-compatibility/2006">
              <mc:Choice xmlns:v="urn:schemas-microsoft-com:vml" Requires="v">
                <p:oleObj name="Equation" r:id="rId2" imgW="1714320" imgH="571320" progId="Equation.DSMT4">
                  <p:embed/>
                </p:oleObj>
              </mc:Choice>
              <mc:Fallback>
                <p:oleObj name="Equation" r:id="rId2" imgW="1714320" imgH="571320" progId="Equation.DSMT4">
                  <p:embed/>
                  <p:pic>
                    <p:nvPicPr>
                      <p:cNvPr id="0" name="Picture 2"/>
                      <p:cNvPicPr>
                        <a:picLocks noChangeAspect="1" noChangeArrowheads="1"/>
                      </p:cNvPicPr>
                      <p:nvPr/>
                    </p:nvPicPr>
                    <p:blipFill>
                      <a:blip r:embed="rId3"/>
                      <a:srcRect/>
                      <a:stretch>
                        <a:fillRect/>
                      </a:stretch>
                    </p:blipFill>
                    <p:spPr bwMode="auto">
                      <a:xfrm>
                        <a:off x="1262063" y="2260600"/>
                        <a:ext cx="1698625" cy="571500"/>
                      </a:xfrm>
                      <a:prstGeom prst="rect">
                        <a:avLst/>
                      </a:prstGeom>
                      <a:noFill/>
                      <a:ln>
                        <a:noFill/>
                      </a:ln>
                      <a:effectLst/>
                    </p:spPr>
                  </p:pic>
                </p:oleObj>
              </mc:Fallback>
            </mc:AlternateContent>
          </a:graphicData>
        </a:graphic>
      </p:graphicFrame>
      <p:graphicFrame>
        <p:nvGraphicFramePr>
          <p:cNvPr id="16387" name="Object 3"/>
          <p:cNvGraphicFramePr>
            <a:graphicFrameLocks noChangeAspect="1"/>
          </p:cNvGraphicFramePr>
          <p:nvPr/>
        </p:nvGraphicFramePr>
        <p:xfrm>
          <a:off x="1594511" y="2697626"/>
          <a:ext cx="673100" cy="495300"/>
        </p:xfrm>
        <a:graphic>
          <a:graphicData uri="http://schemas.openxmlformats.org/presentationml/2006/ole">
            <mc:AlternateContent xmlns:mc="http://schemas.openxmlformats.org/markup-compatibility/2006">
              <mc:Choice xmlns:v="urn:schemas-microsoft-com:vml" Requires="v">
                <p:oleObj name="Equation" r:id="rId4" imgW="672840" imgH="495000" progId="Equation.DSMT4">
                  <p:embed/>
                </p:oleObj>
              </mc:Choice>
              <mc:Fallback>
                <p:oleObj name="Equation" r:id="rId4" imgW="672840" imgH="49500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94511" y="2697626"/>
                        <a:ext cx="6731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88" name="Object 4"/>
          <p:cNvGraphicFramePr>
            <a:graphicFrameLocks noChangeAspect="1"/>
          </p:cNvGraphicFramePr>
          <p:nvPr/>
        </p:nvGraphicFramePr>
        <p:xfrm>
          <a:off x="2092634" y="1971366"/>
          <a:ext cx="190500" cy="279400"/>
        </p:xfrm>
        <a:graphic>
          <a:graphicData uri="http://schemas.openxmlformats.org/presentationml/2006/ole">
            <mc:AlternateContent xmlns:mc="http://schemas.openxmlformats.org/markup-compatibility/2006">
              <mc:Choice xmlns:v="urn:schemas-microsoft-com:vml" Requires="v">
                <p:oleObj name="Equation" r:id="rId6" imgW="190440" imgH="279360" progId="Equation.DSMT4">
                  <p:embed/>
                </p:oleObj>
              </mc:Choice>
              <mc:Fallback>
                <p:oleObj name="Equation" r:id="rId6" imgW="190440" imgH="27936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092634" y="1971366"/>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89" name="Object 5"/>
          <p:cNvGraphicFramePr>
            <a:graphicFrameLocks noChangeAspect="1"/>
          </p:cNvGraphicFramePr>
          <p:nvPr/>
        </p:nvGraphicFramePr>
        <p:xfrm>
          <a:off x="2299627" y="1981200"/>
          <a:ext cx="292100" cy="292100"/>
        </p:xfrm>
        <a:graphic>
          <a:graphicData uri="http://schemas.openxmlformats.org/presentationml/2006/ole">
            <mc:AlternateContent xmlns:mc="http://schemas.openxmlformats.org/markup-compatibility/2006">
              <mc:Choice xmlns:v="urn:schemas-microsoft-com:vml" Requires="v">
                <p:oleObj name="Equation" r:id="rId8" imgW="291960" imgH="291960" progId="Equation.DSMT4">
                  <p:embed/>
                </p:oleObj>
              </mc:Choice>
              <mc:Fallback>
                <p:oleObj name="Equation" r:id="rId8" imgW="291960" imgH="29196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299627" y="1981200"/>
                        <a:ext cx="292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90" name="Object 6"/>
          <p:cNvGraphicFramePr>
            <a:graphicFrameLocks noChangeAspect="1"/>
          </p:cNvGraphicFramePr>
          <p:nvPr/>
        </p:nvGraphicFramePr>
        <p:xfrm>
          <a:off x="2585068" y="1971675"/>
          <a:ext cx="190500" cy="292100"/>
        </p:xfrm>
        <a:graphic>
          <a:graphicData uri="http://schemas.openxmlformats.org/presentationml/2006/ole">
            <mc:AlternateContent xmlns:mc="http://schemas.openxmlformats.org/markup-compatibility/2006">
              <mc:Choice xmlns:v="urn:schemas-microsoft-com:vml" Requires="v">
                <p:oleObj name="Equation" r:id="rId10" imgW="190440" imgH="291960" progId="Equation.DSMT4">
                  <p:embed/>
                </p:oleObj>
              </mc:Choice>
              <mc:Fallback>
                <p:oleObj name="Equation" r:id="rId10" imgW="190440" imgH="29196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585068" y="1971675"/>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91" name="Object 7"/>
          <p:cNvGraphicFramePr>
            <a:graphicFrameLocks noChangeAspect="1"/>
          </p:cNvGraphicFramePr>
          <p:nvPr/>
        </p:nvGraphicFramePr>
        <p:xfrm>
          <a:off x="2833336" y="1981200"/>
          <a:ext cx="203200" cy="292100"/>
        </p:xfrm>
        <a:graphic>
          <a:graphicData uri="http://schemas.openxmlformats.org/presentationml/2006/ole">
            <mc:AlternateContent xmlns:mc="http://schemas.openxmlformats.org/markup-compatibility/2006">
              <mc:Choice xmlns:v="urn:schemas-microsoft-com:vml" Requires="v">
                <p:oleObj name="Equation" r:id="rId12" imgW="203040" imgH="291960" progId="Equation.DSMT4">
                  <p:embed/>
                </p:oleObj>
              </mc:Choice>
              <mc:Fallback>
                <p:oleObj name="Equation" r:id="rId12" imgW="203040" imgH="291960" progId="Equation.DSMT4">
                  <p:embed/>
                  <p:pic>
                    <p:nvPicPr>
                      <p:cNvPr id="0"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833336" y="198120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92" name="Object 8"/>
          <p:cNvGraphicFramePr>
            <a:graphicFrameLocks noChangeAspect="1"/>
          </p:cNvGraphicFramePr>
          <p:nvPr/>
        </p:nvGraphicFramePr>
        <p:xfrm>
          <a:off x="2078080" y="3188936"/>
          <a:ext cx="431800" cy="381000"/>
        </p:xfrm>
        <a:graphic>
          <a:graphicData uri="http://schemas.openxmlformats.org/presentationml/2006/ole">
            <mc:AlternateContent xmlns:mc="http://schemas.openxmlformats.org/markup-compatibility/2006">
              <mc:Choice xmlns:v="urn:schemas-microsoft-com:vml" Requires="v">
                <p:oleObj name="Equation" r:id="rId14" imgW="431640" imgH="380880" progId="Equation.DSMT4">
                  <p:embed/>
                </p:oleObj>
              </mc:Choice>
              <mc:Fallback>
                <p:oleObj name="Equation" r:id="rId14" imgW="431640" imgH="380880" progId="Equation.DSMT4">
                  <p:embed/>
                  <p:pic>
                    <p:nvPicPr>
                      <p:cNvPr id="0" name="Picture 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078080" y="3188936"/>
                        <a:ext cx="431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93" name="Object 9"/>
          <p:cNvGraphicFramePr>
            <a:graphicFrameLocks noChangeAspect="1"/>
          </p:cNvGraphicFramePr>
          <p:nvPr/>
        </p:nvGraphicFramePr>
        <p:xfrm>
          <a:off x="2103592" y="3472635"/>
          <a:ext cx="419100" cy="406400"/>
        </p:xfrm>
        <a:graphic>
          <a:graphicData uri="http://schemas.openxmlformats.org/presentationml/2006/ole">
            <mc:AlternateContent xmlns:mc="http://schemas.openxmlformats.org/markup-compatibility/2006">
              <mc:Choice xmlns:v="urn:schemas-microsoft-com:vml" Requires="v">
                <p:oleObj name="Equation" r:id="rId16" imgW="419040" imgH="406080" progId="Equation.DSMT4">
                  <p:embed/>
                </p:oleObj>
              </mc:Choice>
              <mc:Fallback>
                <p:oleObj name="Equation" r:id="rId16" imgW="419040" imgH="406080" progId="Equation.DSMT4">
                  <p:embed/>
                  <p:pic>
                    <p:nvPicPr>
                      <p:cNvPr id="0" name="Picture 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103592" y="3472635"/>
                        <a:ext cx="4191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94" name="Object 10"/>
          <p:cNvGraphicFramePr>
            <a:graphicFrameLocks noChangeAspect="1"/>
          </p:cNvGraphicFramePr>
          <p:nvPr/>
        </p:nvGraphicFramePr>
        <p:xfrm>
          <a:off x="2070100" y="3883952"/>
          <a:ext cx="698500" cy="381000"/>
        </p:xfrm>
        <a:graphic>
          <a:graphicData uri="http://schemas.openxmlformats.org/presentationml/2006/ole">
            <mc:AlternateContent xmlns:mc="http://schemas.openxmlformats.org/markup-compatibility/2006">
              <mc:Choice xmlns:v="urn:schemas-microsoft-com:vml" Requires="v">
                <p:oleObj name="Equation" r:id="rId18" imgW="698400" imgH="380880" progId="Equation.DSMT4">
                  <p:embed/>
                </p:oleObj>
              </mc:Choice>
              <mc:Fallback>
                <p:oleObj name="Equation" r:id="rId18" imgW="698400" imgH="380880" progId="Equation.DSMT4">
                  <p:embed/>
                  <p:pic>
                    <p:nvPicPr>
                      <p:cNvPr id="0" name="Picture 10"/>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2070100" y="3883952"/>
                        <a:ext cx="698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95" name="Object 11"/>
          <p:cNvGraphicFramePr>
            <a:graphicFrameLocks noChangeAspect="1"/>
          </p:cNvGraphicFramePr>
          <p:nvPr/>
        </p:nvGraphicFramePr>
        <p:xfrm>
          <a:off x="1856448" y="4185577"/>
          <a:ext cx="939800" cy="495300"/>
        </p:xfrm>
        <a:graphic>
          <a:graphicData uri="http://schemas.openxmlformats.org/presentationml/2006/ole">
            <mc:AlternateContent xmlns:mc="http://schemas.openxmlformats.org/markup-compatibility/2006">
              <mc:Choice xmlns:v="urn:schemas-microsoft-com:vml" Requires="v">
                <p:oleObj name="Equation" r:id="rId20" imgW="939600" imgH="495000" progId="Equation.DSMT4">
                  <p:embed/>
                </p:oleObj>
              </mc:Choice>
              <mc:Fallback>
                <p:oleObj name="Equation" r:id="rId20" imgW="939600" imgH="495000" progId="Equation.DSMT4">
                  <p:embed/>
                  <p:pic>
                    <p:nvPicPr>
                      <p:cNvPr id="0" name="Picture 11"/>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1856448" y="4185577"/>
                        <a:ext cx="9398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96" name="Object 12"/>
          <p:cNvGraphicFramePr>
            <a:graphicFrameLocks noChangeAspect="1"/>
          </p:cNvGraphicFramePr>
          <p:nvPr/>
        </p:nvGraphicFramePr>
        <p:xfrm>
          <a:off x="2330296" y="4704535"/>
          <a:ext cx="711200" cy="381000"/>
        </p:xfrm>
        <a:graphic>
          <a:graphicData uri="http://schemas.openxmlformats.org/presentationml/2006/ole">
            <mc:AlternateContent xmlns:mc="http://schemas.openxmlformats.org/markup-compatibility/2006">
              <mc:Choice xmlns:v="urn:schemas-microsoft-com:vml" Requires="v">
                <p:oleObj name="Equation" r:id="rId22" imgW="711000" imgH="380880" progId="Equation.DSMT4">
                  <p:embed/>
                </p:oleObj>
              </mc:Choice>
              <mc:Fallback>
                <p:oleObj name="Equation" r:id="rId22" imgW="711000" imgH="380880" progId="Equation.DSMT4">
                  <p:embed/>
                  <p:pic>
                    <p:nvPicPr>
                      <p:cNvPr id="0" name="Picture 12"/>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2330296" y="4704535"/>
                        <a:ext cx="711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97" name="Object 13"/>
          <p:cNvGraphicFramePr>
            <a:graphicFrameLocks noChangeAspect="1"/>
          </p:cNvGraphicFramePr>
          <p:nvPr/>
        </p:nvGraphicFramePr>
        <p:xfrm>
          <a:off x="2125508" y="5023314"/>
          <a:ext cx="914400" cy="495300"/>
        </p:xfrm>
        <a:graphic>
          <a:graphicData uri="http://schemas.openxmlformats.org/presentationml/2006/ole">
            <mc:AlternateContent xmlns:mc="http://schemas.openxmlformats.org/markup-compatibility/2006">
              <mc:Choice xmlns:v="urn:schemas-microsoft-com:vml" Requires="v">
                <p:oleObj name="Equation" r:id="rId24" imgW="914400" imgH="495000" progId="Equation.DSMT4">
                  <p:embed/>
                </p:oleObj>
              </mc:Choice>
              <mc:Fallback>
                <p:oleObj name="Equation" r:id="rId24" imgW="914400" imgH="495000" progId="Equation.DSMT4">
                  <p:embed/>
                  <p:pic>
                    <p:nvPicPr>
                      <p:cNvPr id="0" name="Picture 13"/>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2125508" y="5023314"/>
                        <a:ext cx="9144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98" name="Object 14"/>
          <p:cNvGraphicFramePr>
            <a:graphicFrameLocks noChangeAspect="1"/>
          </p:cNvGraphicFramePr>
          <p:nvPr/>
        </p:nvGraphicFramePr>
        <p:xfrm>
          <a:off x="2832100" y="5591484"/>
          <a:ext cx="215900" cy="292100"/>
        </p:xfrm>
        <a:graphic>
          <a:graphicData uri="http://schemas.openxmlformats.org/presentationml/2006/ole">
            <mc:AlternateContent xmlns:mc="http://schemas.openxmlformats.org/markup-compatibility/2006">
              <mc:Choice xmlns:v="urn:schemas-microsoft-com:vml" Requires="v">
                <p:oleObj name="Equation" r:id="rId26" imgW="215640" imgH="291960" progId="Equation.DSMT4">
                  <p:embed/>
                </p:oleObj>
              </mc:Choice>
              <mc:Fallback>
                <p:oleObj name="Equation" r:id="rId26" imgW="215640" imgH="291960" progId="Equation.DSMT4">
                  <p:embed/>
                  <p:pic>
                    <p:nvPicPr>
                      <p:cNvPr id="0" name="Picture 14"/>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2832100" y="5591484"/>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99" name="Object 3"/>
          <p:cNvGraphicFramePr>
            <a:graphicFrameLocks noChangeAspect="1"/>
          </p:cNvGraphicFramePr>
          <p:nvPr/>
        </p:nvGraphicFramePr>
        <p:xfrm>
          <a:off x="3238500" y="2400300"/>
          <a:ext cx="2324100" cy="254000"/>
        </p:xfrm>
        <a:graphic>
          <a:graphicData uri="http://schemas.openxmlformats.org/presentationml/2006/ole">
            <mc:AlternateContent xmlns:mc="http://schemas.openxmlformats.org/markup-compatibility/2006">
              <mc:Choice xmlns:v="urn:schemas-microsoft-com:vml" Requires="v">
                <p:oleObj name="Equation" r:id="rId28" imgW="2323800" imgH="253800" progId="Equation.DSMT4">
                  <p:embed/>
                </p:oleObj>
              </mc:Choice>
              <mc:Fallback>
                <p:oleObj name="Equation" r:id="rId28" imgW="2323800" imgH="253800" progId="Equation.DSMT4">
                  <p:embed/>
                  <p:pic>
                    <p:nvPicPr>
                      <p:cNvPr id="0" name="Object 3"/>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3238500" y="2400300"/>
                        <a:ext cx="2324100"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 name="Object 4">
            <a:extLst>
              <a:ext uri="{FF2B5EF4-FFF2-40B4-BE49-F238E27FC236}">
                <a16:creationId xmlns:a16="http://schemas.microsoft.com/office/drawing/2014/main" id="{9788A79B-293C-40EB-92D7-B2AEE4CC53D8}"/>
              </a:ext>
            </a:extLst>
          </p:cNvPr>
          <p:cNvGraphicFramePr>
            <a:graphicFrameLocks noChangeAspect="1"/>
          </p:cNvGraphicFramePr>
          <p:nvPr>
            <p:extLst>
              <p:ext uri="{D42A27DB-BD31-4B8C-83A1-F6EECF244321}">
                <p14:modId xmlns:p14="http://schemas.microsoft.com/office/powerpoint/2010/main" val="305099176"/>
              </p:ext>
            </p:extLst>
          </p:nvPr>
        </p:nvGraphicFramePr>
        <p:xfrm>
          <a:off x="2820636" y="2366476"/>
          <a:ext cx="215900" cy="298450"/>
        </p:xfrm>
        <a:graphic>
          <a:graphicData uri="http://schemas.openxmlformats.org/presentationml/2006/ole">
            <mc:AlternateContent xmlns:mc="http://schemas.openxmlformats.org/markup-compatibility/2006">
              <mc:Choice xmlns:v="urn:schemas-microsoft-com:vml" Requires="v">
                <p:oleObj name="Equation" r:id="rId30" imgW="215640" imgH="291960" progId="Equation.DSMT4">
                  <p:embed/>
                </p:oleObj>
              </mc:Choice>
              <mc:Fallback>
                <p:oleObj name="Equation" r:id="rId30" imgW="215640" imgH="291960" progId="Equation.DSMT4">
                  <p:embed/>
                  <p:pic>
                    <p:nvPicPr>
                      <p:cNvPr id="0" name=""/>
                      <p:cNvPicPr/>
                      <p:nvPr/>
                    </p:nvPicPr>
                    <p:blipFill>
                      <a:blip r:embed="rId31"/>
                      <a:stretch>
                        <a:fillRect/>
                      </a:stretch>
                    </p:blipFill>
                    <p:spPr>
                      <a:xfrm>
                        <a:off x="2820636" y="2366476"/>
                        <a:ext cx="215900" cy="298450"/>
                      </a:xfrm>
                      <a:prstGeom prst="rect">
                        <a:avLst/>
                      </a:prstGeom>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8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388"/>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638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639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6389"/>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639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639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6390"/>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6395"/>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6399"/>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6396"/>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6391"/>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16397"/>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1639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 Dividing Decimal Numbers (cont.)</a:t>
            </a:r>
          </a:p>
        </p:txBody>
      </p:sp>
      <p:sp>
        <p:nvSpPr>
          <p:cNvPr id="3" name="Content Placeholder 2"/>
          <p:cNvSpPr>
            <a:spLocks noGrp="1"/>
          </p:cNvSpPr>
          <p:nvPr>
            <p:ph idx="1"/>
          </p:nvPr>
        </p:nvSpPr>
        <p:spPr/>
        <p:txBody>
          <a:bodyPr/>
          <a:lstStyle/>
          <a:p>
            <a:r>
              <a:rPr lang="en-US" b="1" dirty="0"/>
              <a:t>Check</a:t>
            </a:r>
          </a:p>
          <a:p>
            <a:r>
              <a:rPr lang="en-US" dirty="0"/>
              <a:t>As with division with whole numbers, checking can be performed by multiplying the quotient by the divisor and adding the remainder. The result must be the dividend. In this example, </a:t>
            </a:r>
            <a:r>
              <a:rPr lang="en-US" dirty="0">
                <a:solidFill>
                  <a:srgbClr val="00007D"/>
                </a:solidFill>
              </a:rPr>
              <a:t>6.2 ⋅ 10.35 + 0 = </a:t>
            </a:r>
            <a:r>
              <a:rPr lang="en-US" dirty="0">
                <a:solidFill>
                  <a:srgbClr val="FF0000"/>
                </a:solidFill>
              </a:rPr>
              <a:t>64.17</a:t>
            </a:r>
            <a:r>
              <a:rPr lang="en-US" dirty="0"/>
              <a:t>.</a:t>
            </a:r>
            <a:endParaRPr lang="en-US" b="1" dirty="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 Dividing Positive and Negative Decimal Numbers</a:t>
            </a:r>
          </a:p>
        </p:txBody>
      </p:sp>
      <p:sp>
        <p:nvSpPr>
          <p:cNvPr id="3" name="Content Placeholder 2"/>
          <p:cNvSpPr>
            <a:spLocks noGrp="1"/>
          </p:cNvSpPr>
          <p:nvPr>
            <p:ph idx="1"/>
          </p:nvPr>
        </p:nvSpPr>
        <p:spPr/>
        <p:txBody>
          <a:bodyPr/>
          <a:lstStyle/>
          <a:p>
            <a:r>
              <a:rPr lang="en-US" dirty="0"/>
              <a:t>Divide: </a:t>
            </a:r>
            <a:r>
              <a:rPr lang="en-US" dirty="0">
                <a:solidFill>
                  <a:srgbClr val="0000FF"/>
                </a:solidFill>
              </a:rPr>
              <a:t>14.472 ÷ (</a:t>
            </a:r>
            <a:r>
              <a:rPr lang="en-US" dirty="0">
                <a:solidFill>
                  <a:srgbClr val="0000FF"/>
                </a:solidFill>
                <a:latin typeface="Symbol" pitchFamily="98" charset="2"/>
              </a:rPr>
              <a:t>-</a:t>
            </a:r>
            <a:r>
              <a:rPr lang="en-US" dirty="0">
                <a:solidFill>
                  <a:srgbClr val="0000FF"/>
                </a:solidFill>
              </a:rPr>
              <a:t>5.36) </a:t>
            </a:r>
          </a:p>
          <a:p>
            <a:r>
              <a:rPr lang="en-US" b="1" dirty="0"/>
              <a:t>Solution</a:t>
            </a:r>
          </a:p>
          <a:p>
            <a:r>
              <a:rPr lang="en-US" dirty="0"/>
              <a:t>To find the quotient, we first divide </a:t>
            </a:r>
            <a:r>
              <a:rPr lang="en-US" dirty="0">
                <a:solidFill>
                  <a:srgbClr val="0000FF"/>
                </a:solidFill>
              </a:rPr>
              <a:t>14.472 ÷ 5.36</a:t>
            </a:r>
            <a:r>
              <a:rPr lang="en-US" dirty="0"/>
              <a:t>. Then determine the sign of the quotient.</a:t>
            </a:r>
          </a:p>
        </p:txBody>
      </p:sp>
      <p:graphicFrame>
        <p:nvGraphicFramePr>
          <p:cNvPr id="17410" name="Object 2"/>
          <p:cNvGraphicFramePr>
            <a:graphicFrameLocks noChangeAspect="1"/>
          </p:cNvGraphicFramePr>
          <p:nvPr/>
        </p:nvGraphicFramePr>
        <p:xfrm>
          <a:off x="990600" y="3581400"/>
          <a:ext cx="1955800" cy="571500"/>
        </p:xfrm>
        <a:graphic>
          <a:graphicData uri="http://schemas.openxmlformats.org/presentationml/2006/ole">
            <mc:AlternateContent xmlns:mc="http://schemas.openxmlformats.org/markup-compatibility/2006">
              <mc:Choice xmlns:v="urn:schemas-microsoft-com:vml" Requires="v">
                <p:oleObj name="Equation" r:id="rId2" imgW="1955520" imgH="571320" progId="Equation.DSMT4">
                  <p:embed/>
                </p:oleObj>
              </mc:Choice>
              <mc:Fallback>
                <p:oleObj name="Equation" r:id="rId2" imgW="1955520" imgH="57132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0600" y="3581400"/>
                        <a:ext cx="19558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1" name="Object 3"/>
          <p:cNvGraphicFramePr>
            <a:graphicFrameLocks noChangeAspect="1"/>
          </p:cNvGraphicFramePr>
          <p:nvPr/>
        </p:nvGraphicFramePr>
        <p:xfrm>
          <a:off x="1584325" y="4292600"/>
          <a:ext cx="1028700" cy="495300"/>
        </p:xfrm>
        <a:graphic>
          <a:graphicData uri="http://schemas.openxmlformats.org/presentationml/2006/ole">
            <mc:AlternateContent xmlns:mc="http://schemas.openxmlformats.org/markup-compatibility/2006">
              <mc:Choice xmlns:v="urn:schemas-microsoft-com:vml" Requires="v">
                <p:oleObj name="Equation" r:id="rId4" imgW="1028520" imgH="495000" progId="Equation.DSMT4">
                  <p:embed/>
                </p:oleObj>
              </mc:Choice>
              <mc:Fallback>
                <p:oleObj name="Equation" r:id="rId4" imgW="1028520" imgH="49500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4325" y="4292600"/>
                        <a:ext cx="10287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3" name="Object 5"/>
          <p:cNvGraphicFramePr>
            <a:graphicFrameLocks noChangeAspect="1"/>
          </p:cNvGraphicFramePr>
          <p:nvPr/>
        </p:nvGraphicFramePr>
        <p:xfrm>
          <a:off x="2425700" y="3308350"/>
          <a:ext cx="279400" cy="279400"/>
        </p:xfrm>
        <a:graphic>
          <a:graphicData uri="http://schemas.openxmlformats.org/presentationml/2006/ole">
            <mc:AlternateContent xmlns:mc="http://schemas.openxmlformats.org/markup-compatibility/2006">
              <mc:Choice xmlns:v="urn:schemas-microsoft-com:vml" Requires="v">
                <p:oleObj name="Equation" r:id="rId6" imgW="279360" imgH="279360" progId="Equation.DSMT4">
                  <p:embed/>
                </p:oleObj>
              </mc:Choice>
              <mc:Fallback>
                <p:oleObj name="Equation" r:id="rId6" imgW="279360" imgH="27936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425700" y="3308350"/>
                        <a:ext cx="2794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5" name="Object 7"/>
          <p:cNvGraphicFramePr>
            <a:graphicFrameLocks noChangeAspect="1"/>
          </p:cNvGraphicFramePr>
          <p:nvPr/>
        </p:nvGraphicFramePr>
        <p:xfrm>
          <a:off x="2692400" y="3308350"/>
          <a:ext cx="203200" cy="279400"/>
        </p:xfrm>
        <a:graphic>
          <a:graphicData uri="http://schemas.openxmlformats.org/presentationml/2006/ole">
            <mc:AlternateContent xmlns:mc="http://schemas.openxmlformats.org/markup-compatibility/2006">
              <mc:Choice xmlns:v="urn:schemas-microsoft-com:vml" Requires="v">
                <p:oleObj name="Equation" r:id="rId8" imgW="203040" imgH="279360" progId="Equation.DSMT4">
                  <p:embed/>
                </p:oleObj>
              </mc:Choice>
              <mc:Fallback>
                <p:oleObj name="Equation" r:id="rId8" imgW="203040" imgH="279360" progId="Equation.DSMT4">
                  <p:embed/>
                  <p:pic>
                    <p:nvPicPr>
                      <p:cNvPr id="0" name="Picture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692400" y="3308350"/>
                        <a:ext cx="203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6" name="Object 8"/>
          <p:cNvGraphicFramePr>
            <a:graphicFrameLocks noChangeAspect="1"/>
          </p:cNvGraphicFramePr>
          <p:nvPr/>
        </p:nvGraphicFramePr>
        <p:xfrm>
          <a:off x="2003425" y="4803775"/>
          <a:ext cx="812800" cy="381000"/>
        </p:xfrm>
        <a:graphic>
          <a:graphicData uri="http://schemas.openxmlformats.org/presentationml/2006/ole">
            <mc:AlternateContent xmlns:mc="http://schemas.openxmlformats.org/markup-compatibility/2006">
              <mc:Choice xmlns:v="urn:schemas-microsoft-com:vml" Requires="v">
                <p:oleObj name="Equation" r:id="rId10" imgW="812520" imgH="380880" progId="Equation.DSMT4">
                  <p:embed/>
                </p:oleObj>
              </mc:Choice>
              <mc:Fallback>
                <p:oleObj name="Equation" r:id="rId10" imgW="812520" imgH="380880" progId="Equation.DSMT4">
                  <p:embed/>
                  <p:pic>
                    <p:nvPicPr>
                      <p:cNvPr id="0" name="Picture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003425" y="4803775"/>
                        <a:ext cx="812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7" name="Object 9"/>
          <p:cNvGraphicFramePr>
            <a:graphicFrameLocks noChangeAspect="1"/>
          </p:cNvGraphicFramePr>
          <p:nvPr/>
        </p:nvGraphicFramePr>
        <p:xfrm>
          <a:off x="1797050" y="5083175"/>
          <a:ext cx="1016000" cy="495300"/>
        </p:xfrm>
        <a:graphic>
          <a:graphicData uri="http://schemas.openxmlformats.org/presentationml/2006/ole">
            <mc:AlternateContent xmlns:mc="http://schemas.openxmlformats.org/markup-compatibility/2006">
              <mc:Choice xmlns:v="urn:schemas-microsoft-com:vml" Requires="v">
                <p:oleObj name="Equation" r:id="rId12" imgW="1015920" imgH="495000" progId="Equation.DSMT4">
                  <p:embed/>
                </p:oleObj>
              </mc:Choice>
              <mc:Fallback>
                <p:oleObj name="Equation" r:id="rId12" imgW="1015920" imgH="495000" progId="Equation.DSMT4">
                  <p:embed/>
                  <p:pic>
                    <p:nvPicPr>
                      <p:cNvPr id="0" name="Picture 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797050" y="5083175"/>
                        <a:ext cx="10160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8" name="Object 10"/>
          <p:cNvGraphicFramePr>
            <a:graphicFrameLocks noChangeAspect="1"/>
          </p:cNvGraphicFramePr>
          <p:nvPr/>
        </p:nvGraphicFramePr>
        <p:xfrm>
          <a:off x="2581275" y="5575300"/>
          <a:ext cx="215900" cy="292100"/>
        </p:xfrm>
        <a:graphic>
          <a:graphicData uri="http://schemas.openxmlformats.org/presentationml/2006/ole">
            <mc:AlternateContent xmlns:mc="http://schemas.openxmlformats.org/markup-compatibility/2006">
              <mc:Choice xmlns:v="urn:schemas-microsoft-com:vml" Requires="v">
                <p:oleObj name="Equation" r:id="rId14" imgW="215640" imgH="291960" progId="Equation.DSMT4">
                  <p:embed/>
                </p:oleObj>
              </mc:Choice>
              <mc:Fallback>
                <p:oleObj name="Equation" r:id="rId14" imgW="215640" imgH="291960" progId="Equation.DSMT4">
                  <p:embed/>
                  <p:pic>
                    <p:nvPicPr>
                      <p:cNvPr id="0" name="Picture 10"/>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581275" y="5575300"/>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9" name="Object 3"/>
          <p:cNvGraphicFramePr>
            <a:graphicFrameLocks noChangeAspect="1"/>
          </p:cNvGraphicFramePr>
          <p:nvPr/>
        </p:nvGraphicFramePr>
        <p:xfrm>
          <a:off x="3111500" y="3702050"/>
          <a:ext cx="5041900" cy="292100"/>
        </p:xfrm>
        <a:graphic>
          <a:graphicData uri="http://schemas.openxmlformats.org/presentationml/2006/ole">
            <mc:AlternateContent xmlns:mc="http://schemas.openxmlformats.org/markup-compatibility/2006">
              <mc:Choice xmlns:v="urn:schemas-microsoft-com:vml" Requires="v">
                <p:oleObj name="Equation" r:id="rId16" imgW="5041800" imgH="291960" progId="Equation.DSMT4">
                  <p:embed/>
                </p:oleObj>
              </mc:Choice>
              <mc:Fallback>
                <p:oleObj name="Equation" r:id="rId16" imgW="5041800" imgH="291960" progId="Equation.DSMT4">
                  <p:embed/>
                  <p:pic>
                    <p:nvPicPr>
                      <p:cNvPr id="0" name="Object 3"/>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111500" y="3702050"/>
                        <a:ext cx="5041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4" name="Freeform 13"/>
          <p:cNvSpPr/>
          <p:nvPr/>
        </p:nvSpPr>
        <p:spPr>
          <a:xfrm>
            <a:off x="1260228" y="4039169"/>
            <a:ext cx="368547" cy="182880"/>
          </a:xfrm>
          <a:custGeom>
            <a:avLst/>
            <a:gdLst>
              <a:gd name="connsiteX0" fmla="*/ 0 w 257175"/>
              <a:gd name="connsiteY0" fmla="*/ 0 h 231775"/>
              <a:gd name="connsiteX1" fmla="*/ 95250 w 257175"/>
              <a:gd name="connsiteY1" fmla="*/ 228600 h 231775"/>
              <a:gd name="connsiteX2" fmla="*/ 257175 w 257175"/>
              <a:gd name="connsiteY2" fmla="*/ 19050 h 231775"/>
            </a:gdLst>
            <a:ahLst/>
            <a:cxnLst>
              <a:cxn ang="0">
                <a:pos x="connsiteX0" y="connsiteY0"/>
              </a:cxn>
              <a:cxn ang="0">
                <a:pos x="connsiteX1" y="connsiteY1"/>
              </a:cxn>
              <a:cxn ang="0">
                <a:pos x="connsiteX2" y="connsiteY2"/>
              </a:cxn>
            </a:cxnLst>
            <a:rect l="l" t="t" r="r" b="b"/>
            <a:pathLst>
              <a:path w="257175" h="231775">
                <a:moveTo>
                  <a:pt x="0" y="0"/>
                </a:moveTo>
                <a:cubicBezTo>
                  <a:pt x="26194" y="112712"/>
                  <a:pt x="52388" y="225425"/>
                  <a:pt x="95250" y="228600"/>
                </a:cubicBezTo>
                <a:cubicBezTo>
                  <a:pt x="138112" y="231775"/>
                  <a:pt x="225425" y="42862"/>
                  <a:pt x="257175" y="19050"/>
                </a:cubicBezTo>
              </a:path>
            </a:pathLst>
          </a:custGeom>
          <a:ln>
            <a:solidFill>
              <a:srgbClr val="C00000"/>
            </a:solidFill>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5" name="Freeform 14"/>
          <p:cNvSpPr/>
          <p:nvPr/>
        </p:nvSpPr>
        <p:spPr>
          <a:xfrm>
            <a:off x="2260353" y="4038600"/>
            <a:ext cx="368547" cy="182880"/>
          </a:xfrm>
          <a:custGeom>
            <a:avLst/>
            <a:gdLst>
              <a:gd name="connsiteX0" fmla="*/ 0 w 257175"/>
              <a:gd name="connsiteY0" fmla="*/ 0 h 231775"/>
              <a:gd name="connsiteX1" fmla="*/ 95250 w 257175"/>
              <a:gd name="connsiteY1" fmla="*/ 228600 h 231775"/>
              <a:gd name="connsiteX2" fmla="*/ 257175 w 257175"/>
              <a:gd name="connsiteY2" fmla="*/ 19050 h 231775"/>
            </a:gdLst>
            <a:ahLst/>
            <a:cxnLst>
              <a:cxn ang="0">
                <a:pos x="connsiteX0" y="connsiteY0"/>
              </a:cxn>
              <a:cxn ang="0">
                <a:pos x="connsiteX1" y="connsiteY1"/>
              </a:cxn>
              <a:cxn ang="0">
                <a:pos x="connsiteX2" y="connsiteY2"/>
              </a:cxn>
            </a:cxnLst>
            <a:rect l="l" t="t" r="r" b="b"/>
            <a:pathLst>
              <a:path w="257175" h="231775">
                <a:moveTo>
                  <a:pt x="0" y="0"/>
                </a:moveTo>
                <a:cubicBezTo>
                  <a:pt x="26194" y="112712"/>
                  <a:pt x="52388" y="225425"/>
                  <a:pt x="95250" y="228600"/>
                </a:cubicBezTo>
                <a:cubicBezTo>
                  <a:pt x="138112" y="231775"/>
                  <a:pt x="225425" y="42862"/>
                  <a:pt x="257175" y="19050"/>
                </a:cubicBezTo>
              </a:path>
            </a:pathLst>
          </a:custGeom>
          <a:ln>
            <a:solidFill>
              <a:srgbClr val="C00000"/>
            </a:solidFill>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4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5"/>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741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741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741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741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741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7417"/>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74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 Dividing Positive and Negative Decimal Numbers (cont.)</a:t>
            </a:r>
          </a:p>
        </p:txBody>
      </p:sp>
      <p:sp>
        <p:nvSpPr>
          <p:cNvPr id="3" name="Content Placeholder 2"/>
          <p:cNvSpPr>
            <a:spLocks noGrp="1"/>
          </p:cNvSpPr>
          <p:nvPr>
            <p:ph idx="1"/>
          </p:nvPr>
        </p:nvSpPr>
        <p:spPr/>
        <p:txBody>
          <a:bodyPr/>
          <a:lstStyle/>
          <a:p>
            <a:r>
              <a:rPr lang="en-US" dirty="0"/>
              <a:t>The quotient of a positive number divided by a negative number is negative.</a:t>
            </a:r>
          </a:p>
          <a:p>
            <a:r>
              <a:rPr lang="en-US" dirty="0"/>
              <a:t>Thus, 14.472 ÷ (</a:t>
            </a:r>
            <a:r>
              <a:rPr lang="en-US" dirty="0">
                <a:latin typeface="Symbol" pitchFamily="98" charset="2"/>
              </a:rPr>
              <a:t>-</a:t>
            </a:r>
            <a:r>
              <a:rPr lang="en-US" dirty="0"/>
              <a:t>5.36) = </a:t>
            </a:r>
            <a:r>
              <a:rPr lang="en-US" dirty="0">
                <a:solidFill>
                  <a:srgbClr val="FF0000"/>
                </a:solidFill>
                <a:latin typeface="Symbol" pitchFamily="98" charset="2"/>
              </a:rPr>
              <a:t>-</a:t>
            </a:r>
            <a:r>
              <a:rPr lang="en-US" dirty="0">
                <a:solidFill>
                  <a:srgbClr val="FF0000"/>
                </a:solidFill>
              </a:rPr>
              <a:t>2.7</a:t>
            </a:r>
            <a:r>
              <a:rPr lang="en-US"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280160"/>
            <a:ext cx="8229600" cy="3444240"/>
          </a:xfrm>
          <a:solidFill>
            <a:srgbClr val="FFFFCC"/>
          </a:solidFill>
          <a:ln w="28575">
            <a:solidFill>
              <a:srgbClr val="000000"/>
            </a:solidFill>
          </a:ln>
        </p:spPr>
        <p:txBody>
          <a:bodyPr>
            <a:noAutofit/>
          </a:bodyPr>
          <a:lstStyle/>
          <a:p>
            <a:pPr marL="514350" indent="-514350">
              <a:buFont typeface="+mj-lt"/>
              <a:buAutoNum type="arabicPeriod"/>
            </a:pPr>
            <a:r>
              <a:rPr lang="en-US" dirty="0">
                <a:solidFill>
                  <a:srgbClr val="000000"/>
                </a:solidFill>
              </a:rPr>
              <a:t>Decide how many decimal places are to be in the quotient.</a:t>
            </a:r>
          </a:p>
          <a:p>
            <a:pPr marL="514350" indent="-514350">
              <a:buFont typeface="+mj-lt"/>
              <a:buAutoNum type="arabicPeriod"/>
            </a:pPr>
            <a:r>
              <a:rPr lang="en-US" dirty="0">
                <a:solidFill>
                  <a:srgbClr val="000000"/>
                </a:solidFill>
              </a:rPr>
              <a:t>Divide until the quotient has been calculated to one place to the right of the place of desired accuracy.</a:t>
            </a:r>
          </a:p>
          <a:p>
            <a:pPr marL="514350" indent="-514350">
              <a:buFont typeface="+mj-lt"/>
              <a:buAutoNum type="arabicPeriod"/>
            </a:pPr>
            <a:r>
              <a:rPr lang="en-US" dirty="0">
                <a:solidFill>
                  <a:srgbClr val="000000"/>
                </a:solidFill>
              </a:rPr>
              <a:t>Using this last digit, round the quotient to the desired place of accuracy.</a:t>
            </a:r>
          </a:p>
        </p:txBody>
      </p:sp>
      <p:sp>
        <p:nvSpPr>
          <p:cNvPr id="6" name="Title 5"/>
          <p:cNvSpPr>
            <a:spLocks noGrp="1"/>
          </p:cNvSpPr>
          <p:nvPr>
            <p:ph type="title"/>
          </p:nvPr>
        </p:nvSpPr>
        <p:spPr/>
        <p:txBody>
          <a:bodyPr>
            <a:normAutofit/>
          </a:bodyPr>
          <a:lstStyle/>
          <a:p>
            <a:r>
              <a:rPr lang="en-US" dirty="0"/>
              <a:t>Procedure: When the Remainder is Not 0</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280160"/>
            <a:ext cx="8229600" cy="3444240"/>
          </a:xfrm>
          <a:solidFill>
            <a:srgbClr val="FFFFCC"/>
          </a:solidFill>
          <a:ln w="28575">
            <a:solidFill>
              <a:srgbClr val="000000"/>
            </a:solidFill>
          </a:ln>
        </p:spPr>
        <p:txBody>
          <a:bodyPr>
            <a:noAutofit/>
          </a:bodyPr>
          <a:lstStyle/>
          <a:p>
            <a:r>
              <a:rPr lang="en-US" dirty="0">
                <a:solidFill>
                  <a:srgbClr val="000000"/>
                </a:solidFill>
              </a:rPr>
              <a:t>If the remainder is eventually 0, the decimal number is said to be </a:t>
            </a:r>
            <a:r>
              <a:rPr lang="en-US" b="1" dirty="0">
                <a:solidFill>
                  <a:srgbClr val="C00000"/>
                </a:solidFill>
              </a:rPr>
              <a:t>terminating</a:t>
            </a:r>
            <a:r>
              <a:rPr lang="en-US" dirty="0">
                <a:solidFill>
                  <a:srgbClr val="000000"/>
                </a:solidFill>
              </a:rPr>
              <a:t>. For example, 14.2 and 0.3425 are terminating decimal numbers. </a:t>
            </a:r>
          </a:p>
          <a:p>
            <a:r>
              <a:rPr lang="en-US" dirty="0">
                <a:solidFill>
                  <a:srgbClr val="000000"/>
                </a:solidFill>
              </a:rPr>
              <a:t>If the remainder is not eventually 0, the decimal number is said to be </a:t>
            </a:r>
            <a:r>
              <a:rPr lang="en-US" b="1" dirty="0" err="1">
                <a:solidFill>
                  <a:srgbClr val="C00000"/>
                </a:solidFill>
              </a:rPr>
              <a:t>nonterminating</a:t>
            </a:r>
            <a:r>
              <a:rPr lang="en-US" dirty="0">
                <a:solidFill>
                  <a:srgbClr val="000000"/>
                </a:solidFill>
              </a:rPr>
              <a:t>. For example, 1.33333… is a </a:t>
            </a:r>
            <a:r>
              <a:rPr lang="en-US" dirty="0" err="1">
                <a:solidFill>
                  <a:srgbClr val="000000"/>
                </a:solidFill>
              </a:rPr>
              <a:t>nonterminating</a:t>
            </a:r>
            <a:r>
              <a:rPr lang="en-US" dirty="0">
                <a:solidFill>
                  <a:srgbClr val="000000"/>
                </a:solidFill>
              </a:rPr>
              <a:t> decimal number.</a:t>
            </a:r>
          </a:p>
        </p:txBody>
      </p:sp>
      <p:sp>
        <p:nvSpPr>
          <p:cNvPr id="6" name="Title 5"/>
          <p:cNvSpPr>
            <a:spLocks noGrp="1"/>
          </p:cNvSpPr>
          <p:nvPr>
            <p:ph type="title"/>
          </p:nvPr>
        </p:nvSpPr>
        <p:spPr/>
        <p:txBody>
          <a:bodyPr>
            <a:normAutofit/>
          </a:bodyPr>
          <a:lstStyle/>
          <a:p>
            <a:r>
              <a:rPr lang="en-US" dirty="0"/>
              <a:t>Definition: Terminating and Nonterminating Decimal Numbers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280160"/>
            <a:ext cx="8229600" cy="3825240"/>
          </a:xfrm>
          <a:solidFill>
            <a:srgbClr val="FFFFCC"/>
          </a:solidFill>
          <a:ln w="28575">
            <a:solidFill>
              <a:srgbClr val="000000"/>
            </a:solidFill>
          </a:ln>
        </p:spPr>
        <p:txBody>
          <a:bodyPr>
            <a:noAutofit/>
          </a:bodyPr>
          <a:lstStyle/>
          <a:p>
            <a:pPr marL="514350" indent="-514350">
              <a:buFont typeface="+mj-lt"/>
              <a:buAutoNum type="arabicPeriod"/>
            </a:pPr>
            <a:r>
              <a:rPr lang="en-US" dirty="0">
                <a:solidFill>
                  <a:schemeClr val="accent6">
                    <a:lumMod val="10000"/>
                  </a:schemeClr>
                </a:solidFill>
              </a:rPr>
              <a:t>Multiply the two numbers as if they were integers.</a:t>
            </a:r>
          </a:p>
          <a:p>
            <a:pPr marL="514350" indent="-514350">
              <a:buFont typeface="+mj-lt"/>
              <a:buAutoNum type="arabicPeriod"/>
            </a:pPr>
            <a:r>
              <a:rPr lang="en-US" dirty="0">
                <a:solidFill>
                  <a:schemeClr val="accent6">
                    <a:lumMod val="10000"/>
                  </a:schemeClr>
                </a:solidFill>
              </a:rPr>
              <a:t>Count the total number of digits to the right of the decimal points in both numbers being multiplied.</a:t>
            </a:r>
          </a:p>
          <a:p>
            <a:pPr marL="514350" indent="-514350">
              <a:buFont typeface="+mj-lt"/>
              <a:buAutoNum type="arabicPeriod"/>
            </a:pPr>
            <a:r>
              <a:rPr lang="en-US" dirty="0">
                <a:solidFill>
                  <a:schemeClr val="accent6">
                    <a:lumMod val="10000"/>
                  </a:schemeClr>
                </a:solidFill>
              </a:rPr>
              <a:t>Place the decimal point in the product so that the number of digits to the right of the decimal point is the same as that found in Step 2. (0s may need to be inserted. See Example 3.)</a:t>
            </a:r>
            <a:endParaRPr lang="en-US" b="1" dirty="0">
              <a:solidFill>
                <a:schemeClr val="accent6">
                  <a:lumMod val="10000"/>
                </a:schemeClr>
              </a:solidFill>
              <a:latin typeface="Calibri" pitchFamily="34" charset="0"/>
            </a:endParaRPr>
          </a:p>
        </p:txBody>
      </p:sp>
      <p:sp>
        <p:nvSpPr>
          <p:cNvPr id="6" name="Title 5"/>
          <p:cNvSpPr>
            <a:spLocks noGrp="1"/>
          </p:cNvSpPr>
          <p:nvPr>
            <p:ph type="title"/>
          </p:nvPr>
        </p:nvSpPr>
        <p:spPr/>
        <p:txBody>
          <a:bodyPr>
            <a:normAutofit/>
          </a:bodyPr>
          <a:lstStyle/>
          <a:p>
            <a:r>
              <a:rPr lang="en-US" dirty="0"/>
              <a:t>Procedure: To Multiply Decimal Numbers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9: Dividing Decimal Numbers</a:t>
            </a:r>
          </a:p>
        </p:txBody>
      </p:sp>
      <p:sp>
        <p:nvSpPr>
          <p:cNvPr id="3" name="Content Placeholder 2"/>
          <p:cNvSpPr>
            <a:spLocks noGrp="1"/>
          </p:cNvSpPr>
          <p:nvPr>
            <p:ph idx="1"/>
          </p:nvPr>
        </p:nvSpPr>
        <p:spPr/>
        <p:txBody>
          <a:bodyPr/>
          <a:lstStyle/>
          <a:p>
            <a:r>
              <a:rPr lang="en-US" dirty="0"/>
              <a:t>Divide (to the nearest tenth): </a:t>
            </a:r>
            <a:r>
              <a:rPr lang="en-US" dirty="0">
                <a:solidFill>
                  <a:srgbClr val="0000FF"/>
                </a:solidFill>
              </a:rPr>
              <a:t>82.3 ÷ 2.9</a:t>
            </a:r>
          </a:p>
          <a:p>
            <a:r>
              <a:rPr lang="en-US" b="1" dirty="0"/>
              <a:t>Solution</a:t>
            </a:r>
          </a:p>
          <a:p>
            <a:r>
              <a:rPr lang="en-US" dirty="0"/>
              <a:t>Divide until the quotient has been calculated to the hundredths place (one place more than tenths), then round to the nearest tenth.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9: Dividing Decimal Numbers (cont.)</a:t>
            </a:r>
          </a:p>
        </p:txBody>
      </p:sp>
      <p:graphicFrame>
        <p:nvGraphicFramePr>
          <p:cNvPr id="4" name="Object 2"/>
          <p:cNvGraphicFramePr>
            <a:graphicFrameLocks noChangeAspect="1"/>
          </p:cNvGraphicFramePr>
          <p:nvPr/>
        </p:nvGraphicFramePr>
        <p:xfrm>
          <a:off x="535142" y="2159000"/>
          <a:ext cx="1816100" cy="571500"/>
        </p:xfrm>
        <a:graphic>
          <a:graphicData uri="http://schemas.openxmlformats.org/presentationml/2006/ole">
            <mc:AlternateContent xmlns:mc="http://schemas.openxmlformats.org/markup-compatibility/2006">
              <mc:Choice xmlns:v="urn:schemas-microsoft-com:vml" Requires="v">
                <p:oleObj name="Equation" r:id="rId2" imgW="1815840" imgH="571320" progId="Equation.DSMT4">
                  <p:embed/>
                </p:oleObj>
              </mc:Choice>
              <mc:Fallback>
                <p:oleObj name="Equation" r:id="rId2" imgW="1815840" imgH="57132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5142" y="2159000"/>
                        <a:ext cx="18161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 name="Object 3"/>
          <p:cNvGraphicFramePr>
            <a:graphicFrameLocks noChangeAspect="1"/>
          </p:cNvGraphicFramePr>
          <p:nvPr/>
        </p:nvGraphicFramePr>
        <p:xfrm>
          <a:off x="1000125" y="2870200"/>
          <a:ext cx="647700" cy="495300"/>
        </p:xfrm>
        <a:graphic>
          <a:graphicData uri="http://schemas.openxmlformats.org/presentationml/2006/ole">
            <mc:AlternateContent xmlns:mc="http://schemas.openxmlformats.org/markup-compatibility/2006">
              <mc:Choice xmlns:v="urn:schemas-microsoft-com:vml" Requires="v">
                <p:oleObj name="Equation" r:id="rId4" imgW="647640" imgH="495000" progId="Equation.DSMT4">
                  <p:embed/>
                </p:oleObj>
              </mc:Choice>
              <mc:Fallback>
                <p:oleObj name="Equation" r:id="rId4" imgW="647640" imgH="49500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00125" y="2870200"/>
                        <a:ext cx="6477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 name="Object 5"/>
          <p:cNvGraphicFramePr>
            <a:graphicFrameLocks noChangeAspect="1"/>
          </p:cNvGraphicFramePr>
          <p:nvPr/>
        </p:nvGraphicFramePr>
        <p:xfrm>
          <a:off x="1635125" y="1898650"/>
          <a:ext cx="279400" cy="292100"/>
        </p:xfrm>
        <a:graphic>
          <a:graphicData uri="http://schemas.openxmlformats.org/presentationml/2006/ole">
            <mc:AlternateContent xmlns:mc="http://schemas.openxmlformats.org/markup-compatibility/2006">
              <mc:Choice xmlns:v="urn:schemas-microsoft-com:vml" Requires="v">
                <p:oleObj name="Equation" r:id="rId6" imgW="279360" imgH="291960" progId="Equation.DSMT4">
                  <p:embed/>
                </p:oleObj>
              </mc:Choice>
              <mc:Fallback>
                <p:oleObj name="Equation" r:id="rId6" imgW="279360" imgH="29196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635125" y="1898650"/>
                        <a:ext cx="279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 name="Object 7"/>
          <p:cNvGraphicFramePr>
            <a:graphicFrameLocks noChangeAspect="1"/>
          </p:cNvGraphicFramePr>
          <p:nvPr>
            <p:extLst>
              <p:ext uri="{D42A27DB-BD31-4B8C-83A1-F6EECF244321}">
                <p14:modId xmlns:p14="http://schemas.microsoft.com/office/powerpoint/2010/main" val="2234660522"/>
              </p:ext>
            </p:extLst>
          </p:nvPr>
        </p:nvGraphicFramePr>
        <p:xfrm>
          <a:off x="2149952" y="1887538"/>
          <a:ext cx="203200" cy="279400"/>
        </p:xfrm>
        <a:graphic>
          <a:graphicData uri="http://schemas.openxmlformats.org/presentationml/2006/ole">
            <mc:AlternateContent xmlns:mc="http://schemas.openxmlformats.org/markup-compatibility/2006">
              <mc:Choice xmlns:v="urn:schemas-microsoft-com:vml" Requires="v">
                <p:oleObj name="Equation" r:id="rId8" imgW="203040" imgH="279360" progId="Equation.DSMT4">
                  <p:embed/>
                </p:oleObj>
              </mc:Choice>
              <mc:Fallback>
                <p:oleObj name="Equation" r:id="rId8" imgW="203040" imgH="27936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149952" y="1887538"/>
                        <a:ext cx="203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 name="Object 8"/>
          <p:cNvGraphicFramePr>
            <a:graphicFrameLocks noChangeAspect="1"/>
          </p:cNvGraphicFramePr>
          <p:nvPr/>
        </p:nvGraphicFramePr>
        <p:xfrm>
          <a:off x="1231900" y="3381375"/>
          <a:ext cx="635000" cy="381000"/>
        </p:xfrm>
        <a:graphic>
          <a:graphicData uri="http://schemas.openxmlformats.org/presentationml/2006/ole">
            <mc:AlternateContent xmlns:mc="http://schemas.openxmlformats.org/markup-compatibility/2006">
              <mc:Choice xmlns:v="urn:schemas-microsoft-com:vml" Requires="v">
                <p:oleObj name="Equation" r:id="rId10" imgW="634680" imgH="380880" progId="Equation.DSMT4">
                  <p:embed/>
                </p:oleObj>
              </mc:Choice>
              <mc:Fallback>
                <p:oleObj name="Equation" r:id="rId10" imgW="634680" imgH="38088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231900" y="3381375"/>
                        <a:ext cx="635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 name="Object 9"/>
          <p:cNvGraphicFramePr>
            <a:graphicFrameLocks noChangeAspect="1"/>
          </p:cNvGraphicFramePr>
          <p:nvPr/>
        </p:nvGraphicFramePr>
        <p:xfrm>
          <a:off x="1028700" y="3660775"/>
          <a:ext cx="838200" cy="495300"/>
        </p:xfrm>
        <a:graphic>
          <a:graphicData uri="http://schemas.openxmlformats.org/presentationml/2006/ole">
            <mc:AlternateContent xmlns:mc="http://schemas.openxmlformats.org/markup-compatibility/2006">
              <mc:Choice xmlns:v="urn:schemas-microsoft-com:vml" Requires="v">
                <p:oleObj name="Equation" r:id="rId12" imgW="838080" imgH="495000" progId="Equation.DSMT4">
                  <p:embed/>
                </p:oleObj>
              </mc:Choice>
              <mc:Fallback>
                <p:oleObj name="Equation" r:id="rId12" imgW="838080" imgH="495000" progId="Equation.DSMT4">
                  <p:embed/>
                  <p:pic>
                    <p:nvPicPr>
                      <p:cNvPr id="0"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028700" y="3660775"/>
                        <a:ext cx="8382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 name="Object 10"/>
          <p:cNvGraphicFramePr>
            <a:graphicFrameLocks noChangeAspect="1"/>
          </p:cNvGraphicFramePr>
          <p:nvPr/>
        </p:nvGraphicFramePr>
        <p:xfrm>
          <a:off x="1431925" y="4137025"/>
          <a:ext cx="635000" cy="381000"/>
        </p:xfrm>
        <a:graphic>
          <a:graphicData uri="http://schemas.openxmlformats.org/presentationml/2006/ole">
            <mc:AlternateContent xmlns:mc="http://schemas.openxmlformats.org/markup-compatibility/2006">
              <mc:Choice xmlns:v="urn:schemas-microsoft-com:vml" Requires="v">
                <p:oleObj name="Equation" r:id="rId14" imgW="634680" imgH="380880" progId="Equation.DSMT4">
                  <p:embed/>
                </p:oleObj>
              </mc:Choice>
              <mc:Fallback>
                <p:oleObj name="Equation" r:id="rId14" imgW="634680" imgH="380880" progId="Equation.DSMT4">
                  <p:embed/>
                  <p:pic>
                    <p:nvPicPr>
                      <p:cNvPr id="0" name="Picture 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431925" y="4137025"/>
                        <a:ext cx="635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 name="Object 3"/>
          <p:cNvGraphicFramePr>
            <a:graphicFrameLocks noChangeAspect="1"/>
          </p:cNvGraphicFramePr>
          <p:nvPr/>
        </p:nvGraphicFramePr>
        <p:xfrm>
          <a:off x="3000375" y="2308225"/>
          <a:ext cx="2324100" cy="254000"/>
        </p:xfrm>
        <a:graphic>
          <a:graphicData uri="http://schemas.openxmlformats.org/presentationml/2006/ole">
            <mc:AlternateContent xmlns:mc="http://schemas.openxmlformats.org/markup-compatibility/2006">
              <mc:Choice xmlns:v="urn:schemas-microsoft-com:vml" Requires="v">
                <p:oleObj name="Equation" r:id="rId16" imgW="2323800" imgH="253800" progId="Equation.DSMT4">
                  <p:embed/>
                </p:oleObj>
              </mc:Choice>
              <mc:Fallback>
                <p:oleObj name="Equation" r:id="rId16" imgW="2323800" imgH="253800" progId="Equation.DSMT4">
                  <p:embed/>
                  <p:pic>
                    <p:nvPicPr>
                      <p:cNvPr id="0" name="Object 3"/>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000375" y="2308225"/>
                        <a:ext cx="2324100"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2" name="Freeform 11"/>
          <p:cNvSpPr/>
          <p:nvPr/>
        </p:nvSpPr>
        <p:spPr>
          <a:xfrm>
            <a:off x="771525" y="2597719"/>
            <a:ext cx="257175" cy="245532"/>
          </a:xfrm>
          <a:custGeom>
            <a:avLst/>
            <a:gdLst>
              <a:gd name="connsiteX0" fmla="*/ 0 w 257175"/>
              <a:gd name="connsiteY0" fmla="*/ 0 h 231775"/>
              <a:gd name="connsiteX1" fmla="*/ 95250 w 257175"/>
              <a:gd name="connsiteY1" fmla="*/ 228600 h 231775"/>
              <a:gd name="connsiteX2" fmla="*/ 257175 w 257175"/>
              <a:gd name="connsiteY2" fmla="*/ 19050 h 231775"/>
            </a:gdLst>
            <a:ahLst/>
            <a:cxnLst>
              <a:cxn ang="0">
                <a:pos x="connsiteX0" y="connsiteY0"/>
              </a:cxn>
              <a:cxn ang="0">
                <a:pos x="connsiteX1" y="connsiteY1"/>
              </a:cxn>
              <a:cxn ang="0">
                <a:pos x="connsiteX2" y="connsiteY2"/>
              </a:cxn>
            </a:cxnLst>
            <a:rect l="l" t="t" r="r" b="b"/>
            <a:pathLst>
              <a:path w="257175" h="231775">
                <a:moveTo>
                  <a:pt x="0" y="0"/>
                </a:moveTo>
                <a:cubicBezTo>
                  <a:pt x="26194" y="112712"/>
                  <a:pt x="52388" y="225425"/>
                  <a:pt x="95250" y="228600"/>
                </a:cubicBezTo>
                <a:cubicBezTo>
                  <a:pt x="138112" y="231775"/>
                  <a:pt x="225425" y="42862"/>
                  <a:pt x="257175" y="19050"/>
                </a:cubicBezTo>
              </a:path>
            </a:pathLst>
          </a:custGeom>
          <a:ln w="12700">
            <a:solidFill>
              <a:srgbClr val="C00000"/>
            </a:solidFill>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3" name="Freeform 12"/>
          <p:cNvSpPr/>
          <p:nvPr/>
        </p:nvSpPr>
        <p:spPr>
          <a:xfrm>
            <a:off x="1638301" y="2597150"/>
            <a:ext cx="228600" cy="245532"/>
          </a:xfrm>
          <a:custGeom>
            <a:avLst/>
            <a:gdLst>
              <a:gd name="connsiteX0" fmla="*/ 0 w 257175"/>
              <a:gd name="connsiteY0" fmla="*/ 0 h 231775"/>
              <a:gd name="connsiteX1" fmla="*/ 95250 w 257175"/>
              <a:gd name="connsiteY1" fmla="*/ 228600 h 231775"/>
              <a:gd name="connsiteX2" fmla="*/ 257175 w 257175"/>
              <a:gd name="connsiteY2" fmla="*/ 19050 h 231775"/>
            </a:gdLst>
            <a:ahLst/>
            <a:cxnLst>
              <a:cxn ang="0">
                <a:pos x="connsiteX0" y="connsiteY0"/>
              </a:cxn>
              <a:cxn ang="0">
                <a:pos x="connsiteX1" y="connsiteY1"/>
              </a:cxn>
              <a:cxn ang="0">
                <a:pos x="connsiteX2" y="connsiteY2"/>
              </a:cxn>
            </a:cxnLst>
            <a:rect l="l" t="t" r="r" b="b"/>
            <a:pathLst>
              <a:path w="257175" h="231775">
                <a:moveTo>
                  <a:pt x="0" y="0"/>
                </a:moveTo>
                <a:cubicBezTo>
                  <a:pt x="26194" y="112712"/>
                  <a:pt x="52388" y="225425"/>
                  <a:pt x="95250" y="228600"/>
                </a:cubicBezTo>
                <a:cubicBezTo>
                  <a:pt x="138112" y="231775"/>
                  <a:pt x="225425" y="42862"/>
                  <a:pt x="257175" y="19050"/>
                </a:cubicBezTo>
              </a:path>
            </a:pathLst>
          </a:custGeom>
          <a:ln w="12700">
            <a:solidFill>
              <a:srgbClr val="C00000"/>
            </a:solidFill>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aphicFrame>
        <p:nvGraphicFramePr>
          <p:cNvPr id="24586" name="Object 10"/>
          <p:cNvGraphicFramePr>
            <a:graphicFrameLocks noChangeAspect="1"/>
          </p:cNvGraphicFramePr>
          <p:nvPr>
            <p:extLst>
              <p:ext uri="{D42A27DB-BD31-4B8C-83A1-F6EECF244321}">
                <p14:modId xmlns:p14="http://schemas.microsoft.com/office/powerpoint/2010/main" val="1001618150"/>
              </p:ext>
            </p:extLst>
          </p:nvPr>
        </p:nvGraphicFramePr>
        <p:xfrm>
          <a:off x="1397672" y="1898650"/>
          <a:ext cx="190500" cy="279400"/>
        </p:xfrm>
        <a:graphic>
          <a:graphicData uri="http://schemas.openxmlformats.org/presentationml/2006/ole">
            <mc:AlternateContent xmlns:mc="http://schemas.openxmlformats.org/markup-compatibility/2006">
              <mc:Choice xmlns:v="urn:schemas-microsoft-com:vml" Requires="v">
                <p:oleObj name="Equation" r:id="rId18" imgW="190440" imgH="279360" progId="Equation.DSMT4">
                  <p:embed/>
                </p:oleObj>
              </mc:Choice>
              <mc:Fallback>
                <p:oleObj name="Equation" r:id="rId18" imgW="190440" imgH="279360" progId="Equation.DSMT4">
                  <p:embed/>
                  <p:pic>
                    <p:nvPicPr>
                      <p:cNvPr id="0" name="Picture 10"/>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1397672" y="189865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4587" name="Object 11"/>
          <p:cNvGraphicFramePr>
            <a:graphicFrameLocks noChangeAspect="1"/>
          </p:cNvGraphicFramePr>
          <p:nvPr/>
        </p:nvGraphicFramePr>
        <p:xfrm>
          <a:off x="1943100" y="1892300"/>
          <a:ext cx="190500" cy="292100"/>
        </p:xfrm>
        <a:graphic>
          <a:graphicData uri="http://schemas.openxmlformats.org/presentationml/2006/ole">
            <mc:AlternateContent xmlns:mc="http://schemas.openxmlformats.org/markup-compatibility/2006">
              <mc:Choice xmlns:v="urn:schemas-microsoft-com:vml" Requires="v">
                <p:oleObj name="Equation" r:id="rId20" imgW="190440" imgH="291960" progId="Equation.DSMT4">
                  <p:embed/>
                </p:oleObj>
              </mc:Choice>
              <mc:Fallback>
                <p:oleObj name="Equation" r:id="rId20" imgW="190440" imgH="291960" progId="Equation.DSMT4">
                  <p:embed/>
                  <p:pic>
                    <p:nvPicPr>
                      <p:cNvPr id="0" name="Picture 11"/>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1943100" y="1892300"/>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4588" name="Object 12"/>
          <p:cNvGraphicFramePr>
            <a:graphicFrameLocks noChangeAspect="1"/>
          </p:cNvGraphicFramePr>
          <p:nvPr/>
        </p:nvGraphicFramePr>
        <p:xfrm>
          <a:off x="2419350" y="1892300"/>
          <a:ext cx="914400" cy="292100"/>
        </p:xfrm>
        <a:graphic>
          <a:graphicData uri="http://schemas.openxmlformats.org/presentationml/2006/ole">
            <mc:AlternateContent xmlns:mc="http://schemas.openxmlformats.org/markup-compatibility/2006">
              <mc:Choice xmlns:v="urn:schemas-microsoft-com:vml" Requires="v">
                <p:oleObj name="Equation" r:id="rId22" imgW="914400" imgH="291960" progId="Equation.DSMT4">
                  <p:embed/>
                </p:oleObj>
              </mc:Choice>
              <mc:Fallback>
                <p:oleObj name="Equation" r:id="rId22" imgW="914400" imgH="291960" progId="Equation.DSMT4">
                  <p:embed/>
                  <p:pic>
                    <p:nvPicPr>
                      <p:cNvPr id="0" name="Picture 12"/>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2419350" y="1892300"/>
                        <a:ext cx="914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4589" name="Object 13"/>
          <p:cNvGraphicFramePr>
            <a:graphicFrameLocks noChangeAspect="1"/>
          </p:cNvGraphicFramePr>
          <p:nvPr/>
        </p:nvGraphicFramePr>
        <p:xfrm>
          <a:off x="1457325" y="4406900"/>
          <a:ext cx="622300" cy="495300"/>
        </p:xfrm>
        <a:graphic>
          <a:graphicData uri="http://schemas.openxmlformats.org/presentationml/2006/ole">
            <mc:AlternateContent xmlns:mc="http://schemas.openxmlformats.org/markup-compatibility/2006">
              <mc:Choice xmlns:v="urn:schemas-microsoft-com:vml" Requires="v">
                <p:oleObj name="Equation" r:id="rId24" imgW="622080" imgH="495000" progId="Equation.DSMT4">
                  <p:embed/>
                </p:oleObj>
              </mc:Choice>
              <mc:Fallback>
                <p:oleObj name="Equation" r:id="rId24" imgW="622080" imgH="495000" progId="Equation.DSMT4">
                  <p:embed/>
                  <p:pic>
                    <p:nvPicPr>
                      <p:cNvPr id="0" name="Picture 13"/>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1457325" y="4406900"/>
                        <a:ext cx="6223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4590" name="Object 14"/>
          <p:cNvGraphicFramePr>
            <a:graphicFrameLocks noChangeAspect="1"/>
          </p:cNvGraphicFramePr>
          <p:nvPr/>
        </p:nvGraphicFramePr>
        <p:xfrm>
          <a:off x="1685925" y="4902200"/>
          <a:ext cx="609600" cy="381000"/>
        </p:xfrm>
        <a:graphic>
          <a:graphicData uri="http://schemas.openxmlformats.org/presentationml/2006/ole">
            <mc:AlternateContent xmlns:mc="http://schemas.openxmlformats.org/markup-compatibility/2006">
              <mc:Choice xmlns:v="urn:schemas-microsoft-com:vml" Requires="v">
                <p:oleObj name="Equation" r:id="rId26" imgW="609480" imgH="380880" progId="Equation.DSMT4">
                  <p:embed/>
                </p:oleObj>
              </mc:Choice>
              <mc:Fallback>
                <p:oleObj name="Equation" r:id="rId26" imgW="609480" imgH="380880" progId="Equation.DSMT4">
                  <p:embed/>
                  <p:pic>
                    <p:nvPicPr>
                      <p:cNvPr id="0" name="Picture 14"/>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1685925" y="4902200"/>
                        <a:ext cx="609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4592" name="Object 16"/>
          <p:cNvGraphicFramePr>
            <a:graphicFrameLocks noChangeAspect="1"/>
          </p:cNvGraphicFramePr>
          <p:nvPr/>
        </p:nvGraphicFramePr>
        <p:xfrm>
          <a:off x="1911350" y="5715000"/>
          <a:ext cx="393700" cy="381000"/>
        </p:xfrm>
        <a:graphic>
          <a:graphicData uri="http://schemas.openxmlformats.org/presentationml/2006/ole">
            <mc:AlternateContent xmlns:mc="http://schemas.openxmlformats.org/markup-compatibility/2006">
              <mc:Choice xmlns:v="urn:schemas-microsoft-com:vml" Requires="v">
                <p:oleObj name="Equation" r:id="rId28" imgW="393480" imgH="380880" progId="Equation.DSMT4">
                  <p:embed/>
                </p:oleObj>
              </mc:Choice>
              <mc:Fallback>
                <p:oleObj name="Equation" r:id="rId28" imgW="393480" imgH="380880" progId="Equation.DSMT4">
                  <p:embed/>
                  <p:pic>
                    <p:nvPicPr>
                      <p:cNvPr id="0" name="Picture 16"/>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1911350" y="5715000"/>
                        <a:ext cx="3937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4593" name="Object 17"/>
          <p:cNvGraphicFramePr>
            <a:graphicFrameLocks noChangeAspect="1"/>
          </p:cNvGraphicFramePr>
          <p:nvPr/>
        </p:nvGraphicFramePr>
        <p:xfrm>
          <a:off x="1473200" y="5172075"/>
          <a:ext cx="825500" cy="495300"/>
        </p:xfrm>
        <a:graphic>
          <a:graphicData uri="http://schemas.openxmlformats.org/presentationml/2006/ole">
            <mc:AlternateContent xmlns:mc="http://schemas.openxmlformats.org/markup-compatibility/2006">
              <mc:Choice xmlns:v="urn:schemas-microsoft-com:vml" Requires="v">
                <p:oleObj name="Equation" r:id="rId30" imgW="825480" imgH="495000" progId="Equation.DSMT4">
                  <p:embed/>
                </p:oleObj>
              </mc:Choice>
              <mc:Fallback>
                <p:oleObj name="Equation" r:id="rId30" imgW="825480" imgH="495000" progId="Equation.DSMT4">
                  <p:embed/>
                  <p:pic>
                    <p:nvPicPr>
                      <p:cNvPr id="0" name="Picture 17"/>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1473200" y="5172075"/>
                        <a:ext cx="8255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4594" name="Object 3"/>
          <p:cNvGraphicFramePr>
            <a:graphicFrameLocks noChangeAspect="1"/>
          </p:cNvGraphicFramePr>
          <p:nvPr/>
        </p:nvGraphicFramePr>
        <p:xfrm>
          <a:off x="3429000" y="1939925"/>
          <a:ext cx="2895600" cy="241300"/>
        </p:xfrm>
        <a:graphic>
          <a:graphicData uri="http://schemas.openxmlformats.org/presentationml/2006/ole">
            <mc:AlternateContent xmlns:mc="http://schemas.openxmlformats.org/markup-compatibility/2006">
              <mc:Choice xmlns:v="urn:schemas-microsoft-com:vml" Requires="v">
                <p:oleObj name="Equation" r:id="rId32" imgW="2895480" imgH="241200" progId="Equation.DSMT4">
                  <p:embed/>
                </p:oleObj>
              </mc:Choice>
              <mc:Fallback>
                <p:oleObj name="Equation" r:id="rId32" imgW="2895480" imgH="241200" progId="Equation.DSMT4">
                  <p:embed/>
                  <p:pic>
                    <p:nvPicPr>
                      <p:cNvPr id="0" name="Picture 18"/>
                      <p:cNvPicPr>
                        <a:picLocks noChangeAspect="1" noChangeArrowheads="1"/>
                      </p:cNvPicPr>
                      <p:nvPr/>
                    </p:nvPicPr>
                    <p:blipFill>
                      <a:blip r:embed="rId33">
                        <a:extLst>
                          <a:ext uri="{28A0092B-C50C-407E-A947-70E740481C1C}">
                            <a14:useLocalDpi xmlns:a14="http://schemas.microsoft.com/office/drawing/2010/main" val="0"/>
                          </a:ext>
                        </a:extLst>
                      </a:blip>
                      <a:srcRect/>
                      <a:stretch>
                        <a:fillRect/>
                      </a:stretch>
                    </p:blipFill>
                    <p:spPr bwMode="auto">
                      <a:xfrm>
                        <a:off x="3429000" y="1939925"/>
                        <a:ext cx="28956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4597" name="Object 21"/>
          <p:cNvGraphicFramePr>
            <a:graphicFrameLocks noChangeAspect="1"/>
          </p:cNvGraphicFramePr>
          <p:nvPr/>
        </p:nvGraphicFramePr>
        <p:xfrm>
          <a:off x="3429000" y="1623549"/>
          <a:ext cx="3035300" cy="279400"/>
        </p:xfrm>
        <a:graphic>
          <a:graphicData uri="http://schemas.openxmlformats.org/presentationml/2006/ole">
            <mc:AlternateContent xmlns:mc="http://schemas.openxmlformats.org/markup-compatibility/2006">
              <mc:Choice xmlns:v="urn:schemas-microsoft-com:vml" Requires="v">
                <p:oleObj name="Equation" r:id="rId34" imgW="3035160" imgH="279360" progId="Equation.DSMT4">
                  <p:embed/>
                </p:oleObj>
              </mc:Choice>
              <mc:Fallback>
                <p:oleObj name="Equation" r:id="rId34" imgW="3035160" imgH="279360" progId="Equation.DSMT4">
                  <p:embed/>
                  <p:pic>
                    <p:nvPicPr>
                      <p:cNvPr id="0" name="Picture 21"/>
                      <p:cNvPicPr>
                        <a:picLocks noChangeAspect="1" noChangeArrowheads="1"/>
                      </p:cNvPicPr>
                      <p:nvPr/>
                    </p:nvPicPr>
                    <p:blipFill>
                      <a:blip r:embed="rId35">
                        <a:extLst>
                          <a:ext uri="{28A0092B-C50C-407E-A947-70E740481C1C}">
                            <a14:useLocalDpi xmlns:a14="http://schemas.microsoft.com/office/drawing/2010/main" val="0"/>
                          </a:ext>
                        </a:extLst>
                      </a:blip>
                      <a:srcRect/>
                      <a:stretch>
                        <a:fillRect/>
                      </a:stretch>
                    </p:blipFill>
                    <p:spPr bwMode="auto">
                      <a:xfrm>
                        <a:off x="3429000" y="1623549"/>
                        <a:ext cx="3035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4598" name="Object 22"/>
          <p:cNvGraphicFramePr>
            <a:graphicFrameLocks noChangeAspect="1"/>
          </p:cNvGraphicFramePr>
          <p:nvPr/>
        </p:nvGraphicFramePr>
        <p:xfrm>
          <a:off x="3429000" y="1328274"/>
          <a:ext cx="1257300" cy="241300"/>
        </p:xfrm>
        <a:graphic>
          <a:graphicData uri="http://schemas.openxmlformats.org/presentationml/2006/ole">
            <mc:AlternateContent xmlns:mc="http://schemas.openxmlformats.org/markup-compatibility/2006">
              <mc:Choice xmlns:v="urn:schemas-microsoft-com:vml" Requires="v">
                <p:oleObj name="Equation" r:id="rId36" imgW="1257120" imgH="241200" progId="Equation.DSMT4">
                  <p:embed/>
                </p:oleObj>
              </mc:Choice>
              <mc:Fallback>
                <p:oleObj name="Equation" r:id="rId36" imgW="1257120" imgH="241200" progId="Equation.DSMT4">
                  <p:embed/>
                  <p:pic>
                    <p:nvPicPr>
                      <p:cNvPr id="0" name="Picture 22"/>
                      <p:cNvPicPr>
                        <a:picLocks noChangeAspect="1" noChangeArrowheads="1"/>
                      </p:cNvPicPr>
                      <p:nvPr/>
                    </p:nvPicPr>
                    <p:blipFill>
                      <a:blip r:embed="rId37">
                        <a:extLst>
                          <a:ext uri="{28A0092B-C50C-407E-A947-70E740481C1C}">
                            <a14:useLocalDpi xmlns:a14="http://schemas.microsoft.com/office/drawing/2010/main" val="0"/>
                          </a:ext>
                        </a:extLst>
                      </a:blip>
                      <a:srcRect/>
                      <a:stretch>
                        <a:fillRect/>
                      </a:stretch>
                    </p:blipFill>
                    <p:spPr bwMode="auto">
                      <a:xfrm>
                        <a:off x="3429000" y="1328274"/>
                        <a:ext cx="12573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pSp>
        <p:nvGrpSpPr>
          <p:cNvPr id="36" name="Group 35"/>
          <p:cNvGrpSpPr/>
          <p:nvPr/>
        </p:nvGrpSpPr>
        <p:grpSpPr>
          <a:xfrm>
            <a:off x="2514600" y="1752600"/>
            <a:ext cx="838200" cy="152400"/>
            <a:chOff x="2512219" y="1676400"/>
            <a:chExt cx="838200" cy="228600"/>
          </a:xfrm>
        </p:grpSpPr>
        <p:cxnSp>
          <p:nvCxnSpPr>
            <p:cNvPr id="29" name="Straight Arrow Connector 28"/>
            <p:cNvCxnSpPr/>
            <p:nvPr/>
          </p:nvCxnSpPr>
          <p:spPr>
            <a:xfrm>
              <a:off x="2516981" y="1676400"/>
              <a:ext cx="0" cy="228600"/>
            </a:xfrm>
            <a:prstGeom prst="straightConnector1">
              <a:avLst/>
            </a:prstGeom>
            <a:ln w="127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2512219" y="1676400"/>
              <a:ext cx="838200" cy="0"/>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grpSp>
      <p:grpSp>
        <p:nvGrpSpPr>
          <p:cNvPr id="37" name="Group 36"/>
          <p:cNvGrpSpPr/>
          <p:nvPr/>
        </p:nvGrpSpPr>
        <p:grpSpPr>
          <a:xfrm>
            <a:off x="2257428" y="1524000"/>
            <a:ext cx="1095372" cy="376238"/>
            <a:chOff x="2512219" y="1676400"/>
            <a:chExt cx="838200" cy="228600"/>
          </a:xfrm>
        </p:grpSpPr>
        <p:cxnSp>
          <p:nvCxnSpPr>
            <p:cNvPr id="38" name="Straight Arrow Connector 37"/>
            <p:cNvCxnSpPr/>
            <p:nvPr/>
          </p:nvCxnSpPr>
          <p:spPr>
            <a:xfrm>
              <a:off x="2516981" y="1676400"/>
              <a:ext cx="0" cy="228600"/>
            </a:xfrm>
            <a:prstGeom prst="straightConnector1">
              <a:avLst/>
            </a:prstGeom>
            <a:ln w="127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a:off x="2512219" y="1676400"/>
              <a:ext cx="838200" cy="0"/>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grpSp>
      <p:sp>
        <p:nvSpPr>
          <p:cNvPr id="40" name="Rectangle 39"/>
          <p:cNvSpPr/>
          <p:nvPr/>
        </p:nvSpPr>
        <p:spPr>
          <a:xfrm>
            <a:off x="3657600" y="4953000"/>
            <a:ext cx="5257800" cy="954107"/>
          </a:xfrm>
          <a:prstGeom prst="rect">
            <a:avLst/>
          </a:prstGeom>
        </p:spPr>
        <p:txBody>
          <a:bodyPr wrap="square">
            <a:spAutoFit/>
          </a:bodyPr>
          <a:lstStyle/>
          <a:p>
            <a:r>
              <a:rPr lang="en-US" sz="2800" dirty="0"/>
              <a:t>Thus, 82.3 ÷ 2.9 ≈ </a:t>
            </a:r>
            <a:r>
              <a:rPr lang="en-US" sz="2800" dirty="0">
                <a:solidFill>
                  <a:srgbClr val="FF0000"/>
                </a:solidFill>
              </a:rPr>
              <a:t>28.4</a:t>
            </a:r>
            <a:r>
              <a:rPr lang="en-US" sz="2800" dirty="0"/>
              <a:t>.</a:t>
            </a:r>
            <a:br>
              <a:rPr lang="en-US" sz="2800" dirty="0"/>
            </a:br>
            <a:r>
              <a:rPr lang="en-US" sz="2800" dirty="0"/>
              <a:t>		</a:t>
            </a:r>
            <a:r>
              <a:rPr lang="en-US" sz="2000" dirty="0">
                <a:solidFill>
                  <a:srgbClr val="006666"/>
                </a:solidFill>
              </a:rPr>
              <a:t>Accurate to the nearest tenth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458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9"/>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0"/>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24587"/>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2458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459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7"/>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24593"/>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24592"/>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37"/>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24598"/>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24588"/>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36"/>
                                        </p:tgtEl>
                                        <p:attrNameLst>
                                          <p:attrName>style.visibility</p:attrName>
                                        </p:attrNameLst>
                                      </p:cBhvr>
                                      <p:to>
                                        <p:strVal val="visible"/>
                                      </p:to>
                                    </p:set>
                                  </p:childTnLst>
                                </p:cTn>
                              </p:par>
                              <p:par>
                                <p:cTn id="67" presetID="1" presetClass="entr" presetSubtype="0" fill="hold" nodeType="withEffect">
                                  <p:stCondLst>
                                    <p:cond delay="0"/>
                                  </p:stCondLst>
                                  <p:childTnLst>
                                    <p:set>
                                      <p:cBhvr>
                                        <p:cTn id="68" dur="1" fill="hold">
                                          <p:stCondLst>
                                            <p:cond delay="0"/>
                                          </p:stCondLst>
                                        </p:cTn>
                                        <p:tgtEl>
                                          <p:spTgt spid="24597"/>
                                        </p:tgtEl>
                                        <p:attrNameLst>
                                          <p:attrName>style.visibility</p:attrName>
                                        </p:attrNameLst>
                                      </p:cBhvr>
                                      <p:to>
                                        <p:strVal val="visible"/>
                                      </p:to>
                                    </p:set>
                                  </p:childTnLst>
                                </p:cTn>
                              </p:par>
                              <p:par>
                                <p:cTn id="69" presetID="1" presetClass="entr" presetSubtype="0" fill="hold" nodeType="withEffect">
                                  <p:stCondLst>
                                    <p:cond delay="0"/>
                                  </p:stCondLst>
                                  <p:childTnLst>
                                    <p:set>
                                      <p:cBhvr>
                                        <p:cTn id="70" dur="1" fill="hold">
                                          <p:stCondLst>
                                            <p:cond delay="0"/>
                                          </p:stCondLst>
                                        </p:cTn>
                                        <p:tgtEl>
                                          <p:spTgt spid="24594"/>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nodeType="clickEffect">
                                  <p:stCondLst>
                                    <p:cond delay="0"/>
                                  </p:stCondLst>
                                  <p:childTnLst>
                                    <p:set>
                                      <p:cBhvr>
                                        <p:cTn id="74" dur="1" fill="hold">
                                          <p:stCondLst>
                                            <p:cond delay="0"/>
                                          </p:stCondLst>
                                        </p:cTn>
                                        <p:tgtEl>
                                          <p:spTgt spid="40">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 Dividing Decimal Numbers</a:t>
            </a:r>
          </a:p>
        </p:txBody>
      </p:sp>
      <p:sp>
        <p:nvSpPr>
          <p:cNvPr id="3" name="Content Placeholder 2"/>
          <p:cNvSpPr>
            <a:spLocks noGrp="1"/>
          </p:cNvSpPr>
          <p:nvPr>
            <p:ph idx="1"/>
          </p:nvPr>
        </p:nvSpPr>
        <p:spPr/>
        <p:txBody>
          <a:bodyPr/>
          <a:lstStyle/>
          <a:p>
            <a:r>
              <a:rPr lang="en-US" dirty="0"/>
              <a:t>Divide (to the nearest hundredth): </a:t>
            </a:r>
            <a:r>
              <a:rPr lang="en-US" dirty="0">
                <a:solidFill>
                  <a:srgbClr val="0000FF"/>
                </a:solidFill>
              </a:rPr>
              <a:t>1.83 ÷ 4.1</a:t>
            </a:r>
          </a:p>
          <a:p>
            <a:r>
              <a:rPr lang="en-US" b="1" dirty="0"/>
              <a:t>Solution</a:t>
            </a:r>
          </a:p>
          <a:p>
            <a:r>
              <a:rPr lang="en-US" dirty="0"/>
              <a:t>Divide until the quotient has been calculated to the thousandths place (one more place than hundredths), then round to the nearest hundredth.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 Dividing Decimal Numbers (cont.)</a:t>
            </a:r>
          </a:p>
        </p:txBody>
      </p:sp>
      <p:graphicFrame>
        <p:nvGraphicFramePr>
          <p:cNvPr id="5" name="Object 2"/>
          <p:cNvGraphicFramePr>
            <a:graphicFrameLocks noChangeAspect="1"/>
          </p:cNvGraphicFramePr>
          <p:nvPr/>
        </p:nvGraphicFramePr>
        <p:xfrm>
          <a:off x="514350" y="2025650"/>
          <a:ext cx="1841500" cy="571500"/>
        </p:xfrm>
        <a:graphic>
          <a:graphicData uri="http://schemas.openxmlformats.org/presentationml/2006/ole">
            <mc:AlternateContent xmlns:mc="http://schemas.openxmlformats.org/markup-compatibility/2006">
              <mc:Choice xmlns:v="urn:schemas-microsoft-com:vml" Requires="v">
                <p:oleObj name="Equation" r:id="rId2" imgW="1841400" imgH="571320" progId="Equation.DSMT4">
                  <p:embed/>
                </p:oleObj>
              </mc:Choice>
              <mc:Fallback>
                <p:oleObj name="Equation" r:id="rId2" imgW="1841400" imgH="57132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4350" y="2025650"/>
                        <a:ext cx="18415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 name="Object 3"/>
          <p:cNvGraphicFramePr>
            <a:graphicFrameLocks noChangeAspect="1"/>
          </p:cNvGraphicFramePr>
          <p:nvPr/>
        </p:nvGraphicFramePr>
        <p:xfrm>
          <a:off x="988240" y="2728758"/>
          <a:ext cx="952500" cy="495300"/>
        </p:xfrm>
        <a:graphic>
          <a:graphicData uri="http://schemas.openxmlformats.org/presentationml/2006/ole">
            <mc:AlternateContent xmlns:mc="http://schemas.openxmlformats.org/markup-compatibility/2006">
              <mc:Choice xmlns:v="urn:schemas-microsoft-com:vml" Requires="v">
                <p:oleObj name="Equation" r:id="rId4" imgW="952200" imgH="495000" progId="Equation.DSMT4">
                  <p:embed/>
                </p:oleObj>
              </mc:Choice>
              <mc:Fallback>
                <p:oleObj name="Equation" r:id="rId4" imgW="952200" imgH="49500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88240" y="2728758"/>
                        <a:ext cx="9525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 name="Object 6"/>
          <p:cNvGraphicFramePr>
            <a:graphicFrameLocks noChangeAspect="1"/>
          </p:cNvGraphicFramePr>
          <p:nvPr/>
        </p:nvGraphicFramePr>
        <p:xfrm>
          <a:off x="1416359" y="1765300"/>
          <a:ext cx="292100" cy="292100"/>
        </p:xfrm>
        <a:graphic>
          <a:graphicData uri="http://schemas.openxmlformats.org/presentationml/2006/ole">
            <mc:AlternateContent xmlns:mc="http://schemas.openxmlformats.org/markup-compatibility/2006">
              <mc:Choice xmlns:v="urn:schemas-microsoft-com:vml" Requires="v">
                <p:oleObj name="Equation" r:id="rId6" imgW="291960" imgH="291960" progId="Equation.DSMT4">
                  <p:embed/>
                </p:oleObj>
              </mc:Choice>
              <mc:Fallback>
                <p:oleObj name="Equation" r:id="rId6" imgW="291960" imgH="29196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416359" y="1765300"/>
                        <a:ext cx="292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 name="Object 7"/>
          <p:cNvGraphicFramePr>
            <a:graphicFrameLocks noChangeAspect="1"/>
          </p:cNvGraphicFramePr>
          <p:nvPr/>
        </p:nvGraphicFramePr>
        <p:xfrm>
          <a:off x="1914525" y="1778000"/>
          <a:ext cx="215900" cy="279400"/>
        </p:xfrm>
        <a:graphic>
          <a:graphicData uri="http://schemas.openxmlformats.org/presentationml/2006/ole">
            <mc:AlternateContent xmlns:mc="http://schemas.openxmlformats.org/markup-compatibility/2006">
              <mc:Choice xmlns:v="urn:schemas-microsoft-com:vml" Requires="v">
                <p:oleObj name="Equation" r:id="rId8" imgW="215640" imgH="279360" progId="Equation.DSMT4">
                  <p:embed/>
                </p:oleObj>
              </mc:Choice>
              <mc:Fallback>
                <p:oleObj name="Equation" r:id="rId8" imgW="215640" imgH="27936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914525" y="1778000"/>
                        <a:ext cx="215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 name="Object 8"/>
          <p:cNvGraphicFramePr>
            <a:graphicFrameLocks noChangeAspect="1"/>
          </p:cNvGraphicFramePr>
          <p:nvPr/>
        </p:nvGraphicFramePr>
        <p:xfrm>
          <a:off x="1470334" y="3248025"/>
          <a:ext cx="723900" cy="381000"/>
        </p:xfrm>
        <a:graphic>
          <a:graphicData uri="http://schemas.openxmlformats.org/presentationml/2006/ole">
            <mc:AlternateContent xmlns:mc="http://schemas.openxmlformats.org/markup-compatibility/2006">
              <mc:Choice xmlns:v="urn:schemas-microsoft-com:vml" Requires="v">
                <p:oleObj name="Equation" r:id="rId10" imgW="723600" imgH="380880" progId="Equation.DSMT4">
                  <p:embed/>
                </p:oleObj>
              </mc:Choice>
              <mc:Fallback>
                <p:oleObj name="Equation" r:id="rId10" imgW="723600" imgH="38088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470334" y="3248025"/>
                        <a:ext cx="723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 name="Object 9"/>
          <p:cNvGraphicFramePr>
            <a:graphicFrameLocks noChangeAspect="1"/>
          </p:cNvGraphicFramePr>
          <p:nvPr/>
        </p:nvGraphicFramePr>
        <p:xfrm>
          <a:off x="1263032" y="3527425"/>
          <a:ext cx="952500" cy="495300"/>
        </p:xfrm>
        <a:graphic>
          <a:graphicData uri="http://schemas.openxmlformats.org/presentationml/2006/ole">
            <mc:AlternateContent xmlns:mc="http://schemas.openxmlformats.org/markup-compatibility/2006">
              <mc:Choice xmlns:v="urn:schemas-microsoft-com:vml" Requires="v">
                <p:oleObj name="Equation" r:id="rId12" imgW="952200" imgH="495000" progId="Equation.DSMT4">
                  <p:embed/>
                </p:oleObj>
              </mc:Choice>
              <mc:Fallback>
                <p:oleObj name="Equation" r:id="rId12" imgW="952200" imgH="495000" progId="Equation.DSMT4">
                  <p:embed/>
                  <p:pic>
                    <p:nvPicPr>
                      <p:cNvPr id="0"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263032" y="3527425"/>
                        <a:ext cx="9525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 name="Object 10"/>
          <p:cNvGraphicFramePr>
            <a:graphicFrameLocks noChangeAspect="1"/>
          </p:cNvGraphicFramePr>
          <p:nvPr/>
        </p:nvGraphicFramePr>
        <p:xfrm>
          <a:off x="1768166" y="4027951"/>
          <a:ext cx="723900" cy="381000"/>
        </p:xfrm>
        <a:graphic>
          <a:graphicData uri="http://schemas.openxmlformats.org/presentationml/2006/ole">
            <mc:AlternateContent xmlns:mc="http://schemas.openxmlformats.org/markup-compatibility/2006">
              <mc:Choice xmlns:v="urn:schemas-microsoft-com:vml" Requires="v">
                <p:oleObj name="Equation" r:id="rId14" imgW="723600" imgH="380880" progId="Equation.DSMT4">
                  <p:embed/>
                </p:oleObj>
              </mc:Choice>
              <mc:Fallback>
                <p:oleObj name="Equation" r:id="rId14" imgW="723600" imgH="380880" progId="Equation.DSMT4">
                  <p:embed/>
                  <p:pic>
                    <p:nvPicPr>
                      <p:cNvPr id="0" name="Picture 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768166" y="4027951"/>
                        <a:ext cx="723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 name="Object 3"/>
          <p:cNvGraphicFramePr>
            <a:graphicFrameLocks noChangeAspect="1"/>
          </p:cNvGraphicFramePr>
          <p:nvPr/>
        </p:nvGraphicFramePr>
        <p:xfrm>
          <a:off x="3000375" y="2174875"/>
          <a:ext cx="2324100" cy="254000"/>
        </p:xfrm>
        <a:graphic>
          <a:graphicData uri="http://schemas.openxmlformats.org/presentationml/2006/ole">
            <mc:AlternateContent xmlns:mc="http://schemas.openxmlformats.org/markup-compatibility/2006">
              <mc:Choice xmlns:v="urn:schemas-microsoft-com:vml" Requires="v">
                <p:oleObj name="Equation" r:id="rId16" imgW="2323800" imgH="253800" progId="Equation.DSMT4">
                  <p:embed/>
                </p:oleObj>
              </mc:Choice>
              <mc:Fallback>
                <p:oleObj name="Equation" r:id="rId16" imgW="2323800" imgH="253800" progId="Equation.DSMT4">
                  <p:embed/>
                  <p:pic>
                    <p:nvPicPr>
                      <p:cNvPr id="0" name="Object 3"/>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000375" y="2174875"/>
                        <a:ext cx="2324100"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3" name="Freeform 12"/>
          <p:cNvSpPr/>
          <p:nvPr/>
        </p:nvSpPr>
        <p:spPr>
          <a:xfrm>
            <a:off x="771525" y="2464369"/>
            <a:ext cx="257175" cy="245532"/>
          </a:xfrm>
          <a:custGeom>
            <a:avLst/>
            <a:gdLst>
              <a:gd name="connsiteX0" fmla="*/ 0 w 257175"/>
              <a:gd name="connsiteY0" fmla="*/ 0 h 231775"/>
              <a:gd name="connsiteX1" fmla="*/ 95250 w 257175"/>
              <a:gd name="connsiteY1" fmla="*/ 228600 h 231775"/>
              <a:gd name="connsiteX2" fmla="*/ 257175 w 257175"/>
              <a:gd name="connsiteY2" fmla="*/ 19050 h 231775"/>
            </a:gdLst>
            <a:ahLst/>
            <a:cxnLst>
              <a:cxn ang="0">
                <a:pos x="connsiteX0" y="connsiteY0"/>
              </a:cxn>
              <a:cxn ang="0">
                <a:pos x="connsiteX1" y="connsiteY1"/>
              </a:cxn>
              <a:cxn ang="0">
                <a:pos x="connsiteX2" y="connsiteY2"/>
              </a:cxn>
            </a:cxnLst>
            <a:rect l="l" t="t" r="r" b="b"/>
            <a:pathLst>
              <a:path w="257175" h="231775">
                <a:moveTo>
                  <a:pt x="0" y="0"/>
                </a:moveTo>
                <a:cubicBezTo>
                  <a:pt x="26194" y="112712"/>
                  <a:pt x="52388" y="225425"/>
                  <a:pt x="95250" y="228600"/>
                </a:cubicBezTo>
                <a:cubicBezTo>
                  <a:pt x="138112" y="231775"/>
                  <a:pt x="225425" y="42862"/>
                  <a:pt x="257175" y="19050"/>
                </a:cubicBezTo>
              </a:path>
            </a:pathLst>
          </a:custGeom>
          <a:ln w="12700">
            <a:solidFill>
              <a:srgbClr val="C00000"/>
            </a:solidFill>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4" name="Freeform 13"/>
          <p:cNvSpPr/>
          <p:nvPr/>
        </p:nvSpPr>
        <p:spPr>
          <a:xfrm>
            <a:off x="1431616" y="2463800"/>
            <a:ext cx="228600" cy="245532"/>
          </a:xfrm>
          <a:custGeom>
            <a:avLst/>
            <a:gdLst>
              <a:gd name="connsiteX0" fmla="*/ 0 w 257175"/>
              <a:gd name="connsiteY0" fmla="*/ 0 h 231775"/>
              <a:gd name="connsiteX1" fmla="*/ 95250 w 257175"/>
              <a:gd name="connsiteY1" fmla="*/ 228600 h 231775"/>
              <a:gd name="connsiteX2" fmla="*/ 257175 w 257175"/>
              <a:gd name="connsiteY2" fmla="*/ 19050 h 231775"/>
            </a:gdLst>
            <a:ahLst/>
            <a:cxnLst>
              <a:cxn ang="0">
                <a:pos x="connsiteX0" y="connsiteY0"/>
              </a:cxn>
              <a:cxn ang="0">
                <a:pos x="connsiteX1" y="connsiteY1"/>
              </a:cxn>
              <a:cxn ang="0">
                <a:pos x="connsiteX2" y="connsiteY2"/>
              </a:cxn>
            </a:cxnLst>
            <a:rect l="l" t="t" r="r" b="b"/>
            <a:pathLst>
              <a:path w="257175" h="231775">
                <a:moveTo>
                  <a:pt x="0" y="0"/>
                </a:moveTo>
                <a:cubicBezTo>
                  <a:pt x="26194" y="112712"/>
                  <a:pt x="52388" y="225425"/>
                  <a:pt x="95250" y="228600"/>
                </a:cubicBezTo>
                <a:cubicBezTo>
                  <a:pt x="138112" y="231775"/>
                  <a:pt x="225425" y="42862"/>
                  <a:pt x="257175" y="19050"/>
                </a:cubicBezTo>
              </a:path>
            </a:pathLst>
          </a:custGeom>
          <a:ln w="12700">
            <a:solidFill>
              <a:srgbClr val="C00000"/>
            </a:solidFill>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aphicFrame>
        <p:nvGraphicFramePr>
          <p:cNvPr id="16" name="Object 11"/>
          <p:cNvGraphicFramePr>
            <a:graphicFrameLocks noChangeAspect="1"/>
          </p:cNvGraphicFramePr>
          <p:nvPr/>
        </p:nvGraphicFramePr>
        <p:xfrm>
          <a:off x="1701800" y="1765300"/>
          <a:ext cx="215900" cy="279400"/>
        </p:xfrm>
        <a:graphic>
          <a:graphicData uri="http://schemas.openxmlformats.org/presentationml/2006/ole">
            <mc:AlternateContent xmlns:mc="http://schemas.openxmlformats.org/markup-compatibility/2006">
              <mc:Choice xmlns:v="urn:schemas-microsoft-com:vml" Requires="v">
                <p:oleObj name="Equation" r:id="rId18" imgW="215640" imgH="279360" progId="Equation.DSMT4">
                  <p:embed/>
                </p:oleObj>
              </mc:Choice>
              <mc:Fallback>
                <p:oleObj name="Equation" r:id="rId18" imgW="215640" imgH="279360" progId="Equation.DSMT4">
                  <p:embed/>
                  <p:pic>
                    <p:nvPicPr>
                      <p:cNvPr id="0" name="Picture 11"/>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1701800" y="1765300"/>
                        <a:ext cx="215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 name="Object 12"/>
          <p:cNvGraphicFramePr>
            <a:graphicFrameLocks noChangeAspect="1"/>
          </p:cNvGraphicFramePr>
          <p:nvPr/>
        </p:nvGraphicFramePr>
        <p:xfrm>
          <a:off x="2419350" y="1758950"/>
          <a:ext cx="914400" cy="292100"/>
        </p:xfrm>
        <a:graphic>
          <a:graphicData uri="http://schemas.openxmlformats.org/presentationml/2006/ole">
            <mc:AlternateContent xmlns:mc="http://schemas.openxmlformats.org/markup-compatibility/2006">
              <mc:Choice xmlns:v="urn:schemas-microsoft-com:vml" Requires="v">
                <p:oleObj name="Equation" r:id="rId20" imgW="914400" imgH="291960" progId="Equation.DSMT4">
                  <p:embed/>
                </p:oleObj>
              </mc:Choice>
              <mc:Fallback>
                <p:oleObj name="Equation" r:id="rId20" imgW="914400" imgH="291960" progId="Equation.DSMT4">
                  <p:embed/>
                  <p:pic>
                    <p:nvPicPr>
                      <p:cNvPr id="0" name="Picture 12"/>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2419350" y="1758950"/>
                        <a:ext cx="914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 name="Object 13"/>
          <p:cNvGraphicFramePr>
            <a:graphicFrameLocks noChangeAspect="1"/>
          </p:cNvGraphicFramePr>
          <p:nvPr>
            <p:extLst>
              <p:ext uri="{D42A27DB-BD31-4B8C-83A1-F6EECF244321}">
                <p14:modId xmlns:p14="http://schemas.microsoft.com/office/powerpoint/2010/main" val="4050701328"/>
              </p:ext>
            </p:extLst>
          </p:nvPr>
        </p:nvGraphicFramePr>
        <p:xfrm>
          <a:off x="1604963" y="4297363"/>
          <a:ext cx="850900" cy="495300"/>
        </p:xfrm>
        <a:graphic>
          <a:graphicData uri="http://schemas.openxmlformats.org/presentationml/2006/ole">
            <mc:AlternateContent xmlns:mc="http://schemas.openxmlformats.org/markup-compatibility/2006">
              <mc:Choice xmlns:v="urn:schemas-microsoft-com:vml" Requires="v">
                <p:oleObj name="Equation" r:id="rId22" imgW="850680" imgH="495000" progId="Equation.DSMT4">
                  <p:embed/>
                </p:oleObj>
              </mc:Choice>
              <mc:Fallback>
                <p:oleObj name="Equation" r:id="rId22" imgW="850680" imgH="495000" progId="Equation.DSMT4">
                  <p:embed/>
                  <p:pic>
                    <p:nvPicPr>
                      <p:cNvPr id="0" name="Picture 13"/>
                      <p:cNvPicPr>
                        <a:picLocks noChangeAspect="1" noChangeArrowheads="1"/>
                      </p:cNvPicPr>
                      <p:nvPr/>
                    </p:nvPicPr>
                    <p:blipFill>
                      <a:blip r:embed="rId23"/>
                      <a:srcRect/>
                      <a:stretch>
                        <a:fillRect/>
                      </a:stretch>
                    </p:blipFill>
                    <p:spPr bwMode="auto">
                      <a:xfrm>
                        <a:off x="1604963" y="4297363"/>
                        <a:ext cx="8509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 name="Object 14"/>
          <p:cNvGraphicFramePr>
            <a:graphicFrameLocks noChangeAspect="1"/>
          </p:cNvGraphicFramePr>
          <p:nvPr/>
        </p:nvGraphicFramePr>
        <p:xfrm>
          <a:off x="2057400" y="4816939"/>
          <a:ext cx="457200" cy="381000"/>
        </p:xfrm>
        <a:graphic>
          <a:graphicData uri="http://schemas.openxmlformats.org/presentationml/2006/ole">
            <mc:AlternateContent xmlns:mc="http://schemas.openxmlformats.org/markup-compatibility/2006">
              <mc:Choice xmlns:v="urn:schemas-microsoft-com:vml" Requires="v">
                <p:oleObj name="Equation" r:id="rId24" imgW="457200" imgH="380880" progId="Equation.DSMT4">
                  <p:embed/>
                </p:oleObj>
              </mc:Choice>
              <mc:Fallback>
                <p:oleObj name="Equation" r:id="rId24" imgW="457200" imgH="380880" progId="Equation.DSMT4">
                  <p:embed/>
                  <p:pic>
                    <p:nvPicPr>
                      <p:cNvPr id="0" name="Picture 14"/>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2057400" y="4816939"/>
                        <a:ext cx="457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2" name="Object 3"/>
          <p:cNvGraphicFramePr>
            <a:graphicFrameLocks noChangeAspect="1"/>
          </p:cNvGraphicFramePr>
          <p:nvPr/>
        </p:nvGraphicFramePr>
        <p:xfrm>
          <a:off x="3429000" y="1806575"/>
          <a:ext cx="3441700" cy="241300"/>
        </p:xfrm>
        <a:graphic>
          <a:graphicData uri="http://schemas.openxmlformats.org/presentationml/2006/ole">
            <mc:AlternateContent xmlns:mc="http://schemas.openxmlformats.org/markup-compatibility/2006">
              <mc:Choice xmlns:v="urn:schemas-microsoft-com:vml" Requires="v">
                <p:oleObj name="Equation" r:id="rId26" imgW="3441600" imgH="241200" progId="Equation.DSMT4">
                  <p:embed/>
                </p:oleObj>
              </mc:Choice>
              <mc:Fallback>
                <p:oleObj name="Equation" r:id="rId26" imgW="3441600" imgH="241200" progId="Equation.DSMT4">
                  <p:embed/>
                  <p:pic>
                    <p:nvPicPr>
                      <p:cNvPr id="0" name="Picture 17"/>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3429000" y="1806575"/>
                        <a:ext cx="34417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 name="Object 21"/>
          <p:cNvGraphicFramePr>
            <a:graphicFrameLocks noChangeAspect="1"/>
          </p:cNvGraphicFramePr>
          <p:nvPr/>
        </p:nvGraphicFramePr>
        <p:xfrm>
          <a:off x="3429000" y="1447800"/>
          <a:ext cx="3035300" cy="279400"/>
        </p:xfrm>
        <a:graphic>
          <a:graphicData uri="http://schemas.openxmlformats.org/presentationml/2006/ole">
            <mc:AlternateContent xmlns:mc="http://schemas.openxmlformats.org/markup-compatibility/2006">
              <mc:Choice xmlns:v="urn:schemas-microsoft-com:vml" Requires="v">
                <p:oleObj name="Equation" r:id="rId28" imgW="3035160" imgH="279360" progId="Equation.DSMT4">
                  <p:embed/>
                </p:oleObj>
              </mc:Choice>
              <mc:Fallback>
                <p:oleObj name="Equation" r:id="rId28" imgW="3035160" imgH="279360" progId="Equation.DSMT4">
                  <p:embed/>
                  <p:pic>
                    <p:nvPicPr>
                      <p:cNvPr id="0" name="Picture 18"/>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3429000" y="1447800"/>
                        <a:ext cx="3035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pSp>
        <p:nvGrpSpPr>
          <p:cNvPr id="25" name="Group 24"/>
          <p:cNvGrpSpPr/>
          <p:nvPr/>
        </p:nvGrpSpPr>
        <p:grpSpPr>
          <a:xfrm>
            <a:off x="2514600" y="1619250"/>
            <a:ext cx="838200" cy="152400"/>
            <a:chOff x="2512219" y="1676400"/>
            <a:chExt cx="838200" cy="228600"/>
          </a:xfrm>
        </p:grpSpPr>
        <p:cxnSp>
          <p:nvCxnSpPr>
            <p:cNvPr id="26" name="Straight Arrow Connector 25"/>
            <p:cNvCxnSpPr/>
            <p:nvPr/>
          </p:nvCxnSpPr>
          <p:spPr>
            <a:xfrm>
              <a:off x="2516981" y="1676400"/>
              <a:ext cx="0" cy="228600"/>
            </a:xfrm>
            <a:prstGeom prst="straightConnector1">
              <a:avLst/>
            </a:prstGeom>
            <a:ln w="127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a:off x="2512219" y="1676400"/>
              <a:ext cx="838200" cy="0"/>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grpSp>
      <p:sp>
        <p:nvSpPr>
          <p:cNvPr id="31" name="Rectangle 30"/>
          <p:cNvSpPr/>
          <p:nvPr/>
        </p:nvSpPr>
        <p:spPr>
          <a:xfrm>
            <a:off x="3657600" y="4819650"/>
            <a:ext cx="5257800" cy="954107"/>
          </a:xfrm>
          <a:prstGeom prst="rect">
            <a:avLst/>
          </a:prstGeom>
        </p:spPr>
        <p:txBody>
          <a:bodyPr wrap="square">
            <a:spAutoFit/>
          </a:bodyPr>
          <a:lstStyle/>
          <a:p>
            <a:r>
              <a:rPr lang="en-US" sz="2800" dirty="0"/>
              <a:t>Thus, 1.83 ÷ 4.1 ≈ </a:t>
            </a:r>
            <a:r>
              <a:rPr lang="en-US" sz="2800" dirty="0">
                <a:solidFill>
                  <a:srgbClr val="FF0000"/>
                </a:solidFill>
              </a:rPr>
              <a:t>0.45</a:t>
            </a:r>
            <a:r>
              <a:rPr lang="en-US" sz="2800" dirty="0"/>
              <a:t>.</a:t>
            </a:r>
            <a:br>
              <a:rPr lang="en-US" sz="2800" dirty="0"/>
            </a:br>
            <a:r>
              <a:rPr lang="en-US" sz="2800" dirty="0"/>
              <a:t>	</a:t>
            </a:r>
            <a:r>
              <a:rPr lang="en-US" sz="2000" dirty="0">
                <a:solidFill>
                  <a:srgbClr val="006666"/>
                </a:solidFill>
              </a:rPr>
              <a:t>Accurate to the nearest hundredth</a:t>
            </a:r>
          </a:p>
        </p:txBody>
      </p:sp>
      <p:graphicFrame>
        <p:nvGraphicFramePr>
          <p:cNvPr id="29716" name="Object 20"/>
          <p:cNvGraphicFramePr>
            <a:graphicFrameLocks noChangeAspect="1"/>
          </p:cNvGraphicFramePr>
          <p:nvPr/>
        </p:nvGraphicFramePr>
        <p:xfrm>
          <a:off x="2134724" y="1781484"/>
          <a:ext cx="203200" cy="292100"/>
        </p:xfrm>
        <a:graphic>
          <a:graphicData uri="http://schemas.openxmlformats.org/presentationml/2006/ole">
            <mc:AlternateContent xmlns:mc="http://schemas.openxmlformats.org/markup-compatibility/2006">
              <mc:Choice xmlns:v="urn:schemas-microsoft-com:vml" Requires="v">
                <p:oleObj name="Equation" r:id="rId30" imgW="203040" imgH="291960" progId="Equation.DSMT4">
                  <p:embed/>
                </p:oleObj>
              </mc:Choice>
              <mc:Fallback>
                <p:oleObj name="Equation" r:id="rId30" imgW="203040" imgH="291960" progId="Equation.DSMT4">
                  <p:embed/>
                  <p:pic>
                    <p:nvPicPr>
                      <p:cNvPr id="0" name="Picture 20"/>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2134724" y="1781484"/>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6"/>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8"/>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0"/>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1"/>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29716"/>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18"/>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9"/>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7"/>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22"/>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25"/>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23"/>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animBg="1"/>
      <p:bldP spid="31"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 Application: Calculating Average Amount per Unit</a:t>
            </a:r>
          </a:p>
        </p:txBody>
      </p:sp>
      <p:sp>
        <p:nvSpPr>
          <p:cNvPr id="3" name="Content Placeholder 2"/>
          <p:cNvSpPr>
            <a:spLocks noGrp="1"/>
          </p:cNvSpPr>
          <p:nvPr>
            <p:ph idx="1"/>
          </p:nvPr>
        </p:nvSpPr>
        <p:spPr/>
        <p:txBody>
          <a:bodyPr/>
          <a:lstStyle/>
          <a:p>
            <a:r>
              <a:rPr lang="en-US" dirty="0"/>
              <a:t>The gas tank of a car holds </a:t>
            </a:r>
            <a:r>
              <a:rPr lang="en-US" dirty="0">
                <a:solidFill>
                  <a:srgbClr val="0000FF"/>
                </a:solidFill>
              </a:rPr>
              <a:t>18</a:t>
            </a:r>
            <a:r>
              <a:rPr lang="en-US" dirty="0"/>
              <a:t> gallons of gasoline. Determine how many miles per gallon the car averages if it will go </a:t>
            </a:r>
            <a:r>
              <a:rPr lang="en-US" dirty="0">
                <a:solidFill>
                  <a:srgbClr val="0000FF"/>
                </a:solidFill>
              </a:rPr>
              <a:t>450</a:t>
            </a:r>
            <a:r>
              <a:rPr lang="en-US" dirty="0"/>
              <a:t> miles on one tank of gas.</a:t>
            </a:r>
          </a:p>
          <a:p>
            <a:r>
              <a:rPr lang="en-US" b="1" dirty="0"/>
              <a:t>Solution</a:t>
            </a:r>
          </a:p>
          <a:p>
            <a:r>
              <a:rPr lang="en-US" dirty="0"/>
              <a:t>Divide to find the average number of miles per gallon.</a:t>
            </a:r>
          </a:p>
        </p:txBody>
      </p:sp>
      <p:graphicFrame>
        <p:nvGraphicFramePr>
          <p:cNvPr id="32770" name="Object 2"/>
          <p:cNvGraphicFramePr>
            <a:graphicFrameLocks noChangeAspect="1"/>
          </p:cNvGraphicFramePr>
          <p:nvPr/>
        </p:nvGraphicFramePr>
        <p:xfrm>
          <a:off x="1162050" y="3948112"/>
          <a:ext cx="1346200" cy="571500"/>
        </p:xfrm>
        <a:graphic>
          <a:graphicData uri="http://schemas.openxmlformats.org/presentationml/2006/ole">
            <mc:AlternateContent xmlns:mc="http://schemas.openxmlformats.org/markup-compatibility/2006">
              <mc:Choice xmlns:v="urn:schemas-microsoft-com:vml" Requires="v">
                <p:oleObj name="Equation" r:id="rId2" imgW="1346040" imgH="571320" progId="Equation.DSMT4">
                  <p:embed/>
                </p:oleObj>
              </mc:Choice>
              <mc:Fallback>
                <p:oleObj name="Equation" r:id="rId2" imgW="1346040" imgH="57132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62050" y="3948112"/>
                        <a:ext cx="13462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71" name="Object 3"/>
          <p:cNvGraphicFramePr>
            <a:graphicFrameLocks noChangeAspect="1"/>
          </p:cNvGraphicFramePr>
          <p:nvPr/>
        </p:nvGraphicFramePr>
        <p:xfrm>
          <a:off x="1547813" y="4389437"/>
          <a:ext cx="673100" cy="495300"/>
        </p:xfrm>
        <a:graphic>
          <a:graphicData uri="http://schemas.openxmlformats.org/presentationml/2006/ole">
            <mc:AlternateContent xmlns:mc="http://schemas.openxmlformats.org/markup-compatibility/2006">
              <mc:Choice xmlns:v="urn:schemas-microsoft-com:vml" Requires="v">
                <p:oleObj name="Equation" r:id="rId4" imgW="672840" imgH="495000" progId="Equation.DSMT4">
                  <p:embed/>
                </p:oleObj>
              </mc:Choice>
              <mc:Fallback>
                <p:oleObj name="Equation" r:id="rId4" imgW="672840" imgH="49500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47813" y="4389437"/>
                        <a:ext cx="6731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72" name="Object 4"/>
          <p:cNvGraphicFramePr>
            <a:graphicFrameLocks noChangeAspect="1"/>
          </p:cNvGraphicFramePr>
          <p:nvPr/>
        </p:nvGraphicFramePr>
        <p:xfrm>
          <a:off x="2262188" y="3694112"/>
          <a:ext cx="203200" cy="292100"/>
        </p:xfrm>
        <a:graphic>
          <a:graphicData uri="http://schemas.openxmlformats.org/presentationml/2006/ole">
            <mc:AlternateContent xmlns:mc="http://schemas.openxmlformats.org/markup-compatibility/2006">
              <mc:Choice xmlns:v="urn:schemas-microsoft-com:vml" Requires="v">
                <p:oleObj name="Equation" r:id="rId6" imgW="203040" imgH="291960" progId="Equation.DSMT4">
                  <p:embed/>
                </p:oleObj>
              </mc:Choice>
              <mc:Fallback>
                <p:oleObj name="Equation" r:id="rId6" imgW="203040" imgH="29196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62188" y="3694112"/>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73" name="Object 5"/>
          <p:cNvGraphicFramePr>
            <a:graphicFrameLocks noChangeAspect="1"/>
          </p:cNvGraphicFramePr>
          <p:nvPr/>
        </p:nvGraphicFramePr>
        <p:xfrm>
          <a:off x="2004352" y="4899025"/>
          <a:ext cx="482600" cy="381000"/>
        </p:xfrm>
        <a:graphic>
          <a:graphicData uri="http://schemas.openxmlformats.org/presentationml/2006/ole">
            <mc:AlternateContent xmlns:mc="http://schemas.openxmlformats.org/markup-compatibility/2006">
              <mc:Choice xmlns:v="urn:schemas-microsoft-com:vml" Requires="v">
                <p:oleObj name="Equation" r:id="rId8" imgW="482400" imgH="380880" progId="Equation.DSMT4">
                  <p:embed/>
                </p:oleObj>
              </mc:Choice>
              <mc:Fallback>
                <p:oleObj name="Equation" r:id="rId8" imgW="482400" imgH="38088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004352" y="4899025"/>
                        <a:ext cx="482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74" name="Object 6"/>
          <p:cNvGraphicFramePr>
            <a:graphicFrameLocks noChangeAspect="1"/>
          </p:cNvGraphicFramePr>
          <p:nvPr/>
        </p:nvGraphicFramePr>
        <p:xfrm>
          <a:off x="1801152" y="5178425"/>
          <a:ext cx="685800" cy="495300"/>
        </p:xfrm>
        <a:graphic>
          <a:graphicData uri="http://schemas.openxmlformats.org/presentationml/2006/ole">
            <mc:AlternateContent xmlns:mc="http://schemas.openxmlformats.org/markup-compatibility/2006">
              <mc:Choice xmlns:v="urn:schemas-microsoft-com:vml" Requires="v">
                <p:oleObj name="Equation" r:id="rId10" imgW="685800" imgH="495000" progId="Equation.DSMT4">
                  <p:embed/>
                </p:oleObj>
              </mc:Choice>
              <mc:Fallback>
                <p:oleObj name="Equation" r:id="rId10" imgW="685800" imgH="49500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801152" y="5178425"/>
                        <a:ext cx="6858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75" name="Object 7"/>
          <p:cNvGraphicFramePr>
            <a:graphicFrameLocks noChangeAspect="1"/>
          </p:cNvGraphicFramePr>
          <p:nvPr/>
        </p:nvGraphicFramePr>
        <p:xfrm>
          <a:off x="2274227" y="5727700"/>
          <a:ext cx="215900" cy="292100"/>
        </p:xfrm>
        <a:graphic>
          <a:graphicData uri="http://schemas.openxmlformats.org/presentationml/2006/ole">
            <mc:AlternateContent xmlns:mc="http://schemas.openxmlformats.org/markup-compatibility/2006">
              <mc:Choice xmlns:v="urn:schemas-microsoft-com:vml" Requires="v">
                <p:oleObj name="Equation" r:id="rId12" imgW="215640" imgH="291960" progId="Equation.DSMT4">
                  <p:embed/>
                </p:oleObj>
              </mc:Choice>
              <mc:Fallback>
                <p:oleObj name="Equation" r:id="rId12" imgW="215640" imgH="291960" progId="Equation.DSMT4">
                  <p:embed/>
                  <p:pic>
                    <p:nvPicPr>
                      <p:cNvPr id="0"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274227" y="5727700"/>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76" name="Object 8"/>
          <p:cNvGraphicFramePr>
            <a:graphicFrameLocks noChangeAspect="1"/>
          </p:cNvGraphicFramePr>
          <p:nvPr/>
        </p:nvGraphicFramePr>
        <p:xfrm>
          <a:off x="2017713" y="3687762"/>
          <a:ext cx="190500" cy="279400"/>
        </p:xfrm>
        <a:graphic>
          <a:graphicData uri="http://schemas.openxmlformats.org/presentationml/2006/ole">
            <mc:AlternateContent xmlns:mc="http://schemas.openxmlformats.org/markup-compatibility/2006">
              <mc:Choice xmlns:v="urn:schemas-microsoft-com:vml" Requires="v">
                <p:oleObj name="Equation" r:id="rId14" imgW="190440" imgH="279360" progId="Equation.DSMT4">
                  <p:embed/>
                </p:oleObj>
              </mc:Choice>
              <mc:Fallback>
                <p:oleObj name="Equation" r:id="rId14" imgW="190440" imgH="279360" progId="Equation.DSMT4">
                  <p:embed/>
                  <p:pic>
                    <p:nvPicPr>
                      <p:cNvPr id="0" name="Picture 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017713" y="3687762"/>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77" name="Object 9"/>
          <p:cNvGraphicFramePr>
            <a:graphicFrameLocks noChangeAspect="1"/>
          </p:cNvGraphicFramePr>
          <p:nvPr/>
        </p:nvGraphicFramePr>
        <p:xfrm>
          <a:off x="2743200" y="3719512"/>
          <a:ext cx="1676400" cy="279400"/>
        </p:xfrm>
        <a:graphic>
          <a:graphicData uri="http://schemas.openxmlformats.org/presentationml/2006/ole">
            <mc:AlternateContent xmlns:mc="http://schemas.openxmlformats.org/markup-compatibility/2006">
              <mc:Choice xmlns:v="urn:schemas-microsoft-com:vml" Requires="v">
                <p:oleObj name="Equation" r:id="rId16" imgW="1676160" imgH="279360" progId="Equation.DSMT4">
                  <p:embed/>
                </p:oleObj>
              </mc:Choice>
              <mc:Fallback>
                <p:oleObj name="Equation" r:id="rId16" imgW="1676160" imgH="279360" progId="Equation.DSMT4">
                  <p:embed/>
                  <p:pic>
                    <p:nvPicPr>
                      <p:cNvPr id="0" name="Picture 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743200" y="3719512"/>
                        <a:ext cx="16764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2" name="Rectangle 11"/>
          <p:cNvSpPr/>
          <p:nvPr/>
        </p:nvSpPr>
        <p:spPr>
          <a:xfrm>
            <a:off x="3048000" y="5029200"/>
            <a:ext cx="5531707" cy="523220"/>
          </a:xfrm>
          <a:prstGeom prst="rect">
            <a:avLst/>
          </a:prstGeom>
        </p:spPr>
        <p:txBody>
          <a:bodyPr wrap="none">
            <a:spAutoFit/>
          </a:bodyPr>
          <a:lstStyle/>
          <a:p>
            <a:r>
              <a:rPr lang="en-US" sz="2800" dirty="0"/>
              <a:t>The car averages </a:t>
            </a:r>
            <a:r>
              <a:rPr lang="en-US" sz="2800" dirty="0">
                <a:solidFill>
                  <a:srgbClr val="FF0000"/>
                </a:solidFill>
              </a:rPr>
              <a:t>25 miles per gallon</a:t>
            </a:r>
            <a:r>
              <a:rPr lang="en-US" sz="2800"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277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277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277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277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277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277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277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2777"/>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12: Application: Calculating Total Distance Traveled</a:t>
            </a:r>
          </a:p>
        </p:txBody>
      </p:sp>
      <p:sp>
        <p:nvSpPr>
          <p:cNvPr id="3" name="Content Placeholder 2"/>
          <p:cNvSpPr>
            <a:spLocks noGrp="1"/>
          </p:cNvSpPr>
          <p:nvPr>
            <p:ph idx="1"/>
          </p:nvPr>
        </p:nvSpPr>
        <p:spPr/>
        <p:txBody>
          <a:bodyPr/>
          <a:lstStyle/>
          <a:p>
            <a:r>
              <a:rPr lang="en-US" dirty="0"/>
              <a:t>If you ride your bicycle at an average speed of </a:t>
            </a:r>
            <a:r>
              <a:rPr lang="en-US" dirty="0">
                <a:solidFill>
                  <a:srgbClr val="0000FF"/>
                </a:solidFill>
              </a:rPr>
              <a:t>15.2 </a:t>
            </a:r>
            <a:r>
              <a:rPr lang="en-US" dirty="0"/>
              <a:t>miles per hour, how far will you ride in </a:t>
            </a:r>
            <a:r>
              <a:rPr lang="en-US" dirty="0">
                <a:solidFill>
                  <a:srgbClr val="0000FF"/>
                </a:solidFill>
              </a:rPr>
              <a:t>3.5</a:t>
            </a:r>
            <a:r>
              <a:rPr lang="en-US" dirty="0"/>
              <a:t> hours?</a:t>
            </a:r>
          </a:p>
          <a:p>
            <a:r>
              <a:rPr lang="en-US" b="1" dirty="0"/>
              <a:t>Solution</a:t>
            </a:r>
          </a:p>
          <a:p>
            <a:r>
              <a:rPr lang="en-US" dirty="0"/>
              <a:t>Multiply the average speed by the number of hours.</a:t>
            </a:r>
          </a:p>
        </p:txBody>
      </p:sp>
      <p:sp>
        <p:nvSpPr>
          <p:cNvPr id="4" name="Rectangle 3"/>
          <p:cNvSpPr/>
          <p:nvPr/>
        </p:nvSpPr>
        <p:spPr>
          <a:xfrm>
            <a:off x="3581400" y="5410200"/>
            <a:ext cx="5414367" cy="523220"/>
          </a:xfrm>
          <a:prstGeom prst="rect">
            <a:avLst/>
          </a:prstGeom>
        </p:spPr>
        <p:txBody>
          <a:bodyPr wrap="none">
            <a:spAutoFit/>
          </a:bodyPr>
          <a:lstStyle/>
          <a:p>
            <a:r>
              <a:rPr lang="en-US" sz="2800" dirty="0"/>
              <a:t>You will ride </a:t>
            </a:r>
            <a:r>
              <a:rPr lang="en-US" sz="2800" dirty="0">
                <a:solidFill>
                  <a:srgbClr val="FF0000"/>
                </a:solidFill>
              </a:rPr>
              <a:t>53.2</a:t>
            </a:r>
            <a:r>
              <a:rPr lang="en-US" sz="2800" dirty="0"/>
              <a:t> </a:t>
            </a:r>
            <a:r>
              <a:rPr lang="en-US" sz="2800" dirty="0">
                <a:solidFill>
                  <a:srgbClr val="FF0000"/>
                </a:solidFill>
              </a:rPr>
              <a:t>miles</a:t>
            </a:r>
            <a:r>
              <a:rPr lang="en-US" sz="2800" dirty="0"/>
              <a:t> in 3.5 hours.</a:t>
            </a:r>
          </a:p>
        </p:txBody>
      </p:sp>
      <p:graphicFrame>
        <p:nvGraphicFramePr>
          <p:cNvPr id="33794" name="Object 2"/>
          <p:cNvGraphicFramePr>
            <a:graphicFrameLocks noChangeAspect="1"/>
          </p:cNvGraphicFramePr>
          <p:nvPr/>
        </p:nvGraphicFramePr>
        <p:xfrm>
          <a:off x="2288360" y="3845740"/>
          <a:ext cx="647700" cy="228600"/>
        </p:xfrm>
        <a:graphic>
          <a:graphicData uri="http://schemas.openxmlformats.org/presentationml/2006/ole">
            <mc:AlternateContent xmlns:mc="http://schemas.openxmlformats.org/markup-compatibility/2006">
              <mc:Choice xmlns:v="urn:schemas-microsoft-com:vml" Requires="v">
                <p:oleObj name="Equation" r:id="rId2" imgW="647640" imgH="228600" progId="Equation.DSMT4">
                  <p:embed/>
                </p:oleObj>
              </mc:Choice>
              <mc:Fallback>
                <p:oleObj name="Equation" r:id="rId2" imgW="647640" imgH="22860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8360" y="3845740"/>
                        <a:ext cx="6477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795" name="Object 3"/>
          <p:cNvGraphicFramePr>
            <a:graphicFrameLocks noChangeAspect="1"/>
          </p:cNvGraphicFramePr>
          <p:nvPr/>
        </p:nvGraphicFramePr>
        <p:xfrm>
          <a:off x="914400" y="3276600"/>
          <a:ext cx="1054100" cy="977900"/>
        </p:xfrm>
        <a:graphic>
          <a:graphicData uri="http://schemas.openxmlformats.org/presentationml/2006/ole">
            <mc:AlternateContent xmlns:mc="http://schemas.openxmlformats.org/markup-compatibility/2006">
              <mc:Choice xmlns:v="urn:schemas-microsoft-com:vml" Requires="v">
                <p:oleObj name="Equation" r:id="rId4" imgW="1054080" imgH="977760" progId="Equation.DSMT4">
                  <p:embed/>
                </p:oleObj>
              </mc:Choice>
              <mc:Fallback>
                <p:oleObj name="Equation" r:id="rId4" imgW="1054080" imgH="97776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4400" y="3276600"/>
                        <a:ext cx="10541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796" name="Object 4"/>
          <p:cNvGraphicFramePr>
            <a:graphicFrameLocks noChangeAspect="1"/>
          </p:cNvGraphicFramePr>
          <p:nvPr/>
        </p:nvGraphicFramePr>
        <p:xfrm>
          <a:off x="1234654" y="4314825"/>
          <a:ext cx="736600" cy="381000"/>
        </p:xfrm>
        <a:graphic>
          <a:graphicData uri="http://schemas.openxmlformats.org/presentationml/2006/ole">
            <mc:AlternateContent xmlns:mc="http://schemas.openxmlformats.org/markup-compatibility/2006">
              <mc:Choice xmlns:v="urn:schemas-microsoft-com:vml" Requires="v">
                <p:oleObj name="Equation" r:id="rId6" imgW="736560" imgH="380880" progId="Equation.DSMT4">
                  <p:embed/>
                </p:oleObj>
              </mc:Choice>
              <mc:Fallback>
                <p:oleObj name="Equation" r:id="rId6" imgW="736560" imgH="38088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234654" y="4314825"/>
                        <a:ext cx="736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797" name="Object 5"/>
          <p:cNvGraphicFramePr>
            <a:graphicFrameLocks noChangeAspect="1"/>
          </p:cNvGraphicFramePr>
          <p:nvPr/>
        </p:nvGraphicFramePr>
        <p:xfrm>
          <a:off x="938676" y="4724400"/>
          <a:ext cx="1016000" cy="495300"/>
        </p:xfrm>
        <a:graphic>
          <a:graphicData uri="http://schemas.openxmlformats.org/presentationml/2006/ole">
            <mc:AlternateContent xmlns:mc="http://schemas.openxmlformats.org/markup-compatibility/2006">
              <mc:Choice xmlns:v="urn:schemas-microsoft-com:vml" Requires="v">
                <p:oleObj name="Equation" r:id="rId8" imgW="1015920" imgH="495000" progId="Equation.DSMT4">
                  <p:embed/>
                </p:oleObj>
              </mc:Choice>
              <mc:Fallback>
                <p:oleObj name="Equation" r:id="rId8" imgW="1015920" imgH="49500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38676" y="4724400"/>
                        <a:ext cx="10160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798" name="Object 6"/>
          <p:cNvGraphicFramePr>
            <a:graphicFrameLocks noChangeAspect="1"/>
          </p:cNvGraphicFramePr>
          <p:nvPr/>
        </p:nvGraphicFramePr>
        <p:xfrm>
          <a:off x="966324" y="5334000"/>
          <a:ext cx="990600" cy="381000"/>
        </p:xfrm>
        <a:graphic>
          <a:graphicData uri="http://schemas.openxmlformats.org/presentationml/2006/ole">
            <mc:AlternateContent xmlns:mc="http://schemas.openxmlformats.org/markup-compatibility/2006">
              <mc:Choice xmlns:v="urn:schemas-microsoft-com:vml" Requires="v">
                <p:oleObj name="Equation" r:id="rId10" imgW="990360" imgH="380880" progId="Equation.DSMT4">
                  <p:embed/>
                </p:oleObj>
              </mc:Choice>
              <mc:Fallback>
                <p:oleObj name="Equation" r:id="rId10" imgW="990360" imgH="38088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966324" y="5334000"/>
                        <a:ext cx="990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799" name="Object 7"/>
          <p:cNvGraphicFramePr>
            <a:graphicFrameLocks noChangeAspect="1"/>
          </p:cNvGraphicFramePr>
          <p:nvPr/>
        </p:nvGraphicFramePr>
        <p:xfrm>
          <a:off x="2301060" y="3334368"/>
          <a:ext cx="1549400" cy="279400"/>
        </p:xfrm>
        <a:graphic>
          <a:graphicData uri="http://schemas.openxmlformats.org/presentationml/2006/ole">
            <mc:AlternateContent xmlns:mc="http://schemas.openxmlformats.org/markup-compatibility/2006">
              <mc:Choice xmlns:v="urn:schemas-microsoft-com:vml" Requires="v">
                <p:oleObj name="Equation" r:id="rId12" imgW="1549080" imgH="279360" progId="Equation.DSMT4">
                  <p:embed/>
                </p:oleObj>
              </mc:Choice>
              <mc:Fallback>
                <p:oleObj name="Equation" r:id="rId12" imgW="1549080" imgH="279360" progId="Equation.DSMT4">
                  <p:embed/>
                  <p:pic>
                    <p:nvPicPr>
                      <p:cNvPr id="0"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301060" y="3334368"/>
                        <a:ext cx="15494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800" name="Object 8"/>
          <p:cNvGraphicFramePr>
            <a:graphicFrameLocks noChangeAspect="1"/>
          </p:cNvGraphicFramePr>
          <p:nvPr/>
        </p:nvGraphicFramePr>
        <p:xfrm>
          <a:off x="2286000" y="5353668"/>
          <a:ext cx="596900" cy="241300"/>
        </p:xfrm>
        <a:graphic>
          <a:graphicData uri="http://schemas.openxmlformats.org/presentationml/2006/ole">
            <mc:AlternateContent xmlns:mc="http://schemas.openxmlformats.org/markup-compatibility/2006">
              <mc:Choice xmlns:v="urn:schemas-microsoft-com:vml" Requires="v">
                <p:oleObj name="Equation" r:id="rId14" imgW="596880" imgH="241200" progId="Equation.DSMT4">
                  <p:embed/>
                </p:oleObj>
              </mc:Choice>
              <mc:Fallback>
                <p:oleObj name="Equation" r:id="rId14" imgW="596880" imgH="241200" progId="Equation.DSMT4">
                  <p:embed/>
                  <p:pic>
                    <p:nvPicPr>
                      <p:cNvPr id="0" name="Picture 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286000" y="5353668"/>
                        <a:ext cx="596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3795"/>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3799"/>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379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379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379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379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380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280160"/>
            <a:ext cx="8229600" cy="2377440"/>
          </a:xfrm>
          <a:solidFill>
            <a:srgbClr val="FFFFCC"/>
          </a:solidFill>
          <a:ln w="28575">
            <a:solidFill>
              <a:srgbClr val="000000"/>
            </a:solidFill>
          </a:ln>
        </p:spPr>
        <p:txBody>
          <a:bodyPr>
            <a:noAutofit/>
          </a:bodyPr>
          <a:lstStyle/>
          <a:p>
            <a:pPr marL="514350" indent="-514350">
              <a:buFont typeface="+mj-lt"/>
              <a:buAutoNum type="arabicPeriod"/>
            </a:pPr>
            <a:r>
              <a:rPr lang="en-US" dirty="0">
                <a:solidFill>
                  <a:srgbClr val="000000"/>
                </a:solidFill>
              </a:rPr>
              <a:t>Count the number of 0s in the power of 10.</a:t>
            </a:r>
          </a:p>
          <a:p>
            <a:pPr marL="514350" indent="-514350">
              <a:buFont typeface="+mj-lt"/>
              <a:buAutoNum type="arabicPeriod"/>
            </a:pPr>
            <a:r>
              <a:rPr lang="en-US" dirty="0">
                <a:solidFill>
                  <a:srgbClr val="000000"/>
                </a:solidFill>
              </a:rPr>
              <a:t>Move the decimal point to the left the same number of places as the number of 0s found in Step 1.</a:t>
            </a:r>
          </a:p>
        </p:txBody>
      </p:sp>
      <p:sp>
        <p:nvSpPr>
          <p:cNvPr id="6" name="Title 5"/>
          <p:cNvSpPr>
            <a:spLocks noGrp="1"/>
          </p:cNvSpPr>
          <p:nvPr>
            <p:ph type="title"/>
          </p:nvPr>
        </p:nvSpPr>
        <p:spPr/>
        <p:txBody>
          <a:bodyPr>
            <a:normAutofit/>
          </a:bodyPr>
          <a:lstStyle/>
          <a:p>
            <a:r>
              <a:rPr lang="en-US" dirty="0"/>
              <a:t>Procedure: To Divide a Decimal Number by a Power of 10 (10, 100, 1000, and so on)</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280160"/>
            <a:ext cx="8229600" cy="3901440"/>
          </a:xfrm>
          <a:solidFill>
            <a:srgbClr val="FFFFCC"/>
          </a:solidFill>
          <a:ln w="28575">
            <a:solidFill>
              <a:srgbClr val="000000"/>
            </a:solidFill>
          </a:ln>
        </p:spPr>
        <p:txBody>
          <a:bodyPr>
            <a:noAutofit/>
          </a:bodyPr>
          <a:lstStyle/>
          <a:p>
            <a:r>
              <a:rPr lang="en-US" dirty="0">
                <a:solidFill>
                  <a:srgbClr val="000000"/>
                </a:solidFill>
              </a:rPr>
              <a:t>Division by </a:t>
            </a:r>
            <a:r>
              <a:rPr lang="en-US" b="1" dirty="0">
                <a:solidFill>
                  <a:srgbClr val="C00000"/>
                </a:solidFill>
              </a:rPr>
              <a:t>10</a:t>
            </a:r>
            <a:r>
              <a:rPr lang="en-US" dirty="0">
                <a:solidFill>
                  <a:srgbClr val="000000"/>
                </a:solidFill>
              </a:rPr>
              <a:t> moves the decimal point </a:t>
            </a:r>
            <a:r>
              <a:rPr lang="en-US" b="1" dirty="0">
                <a:solidFill>
                  <a:srgbClr val="C00000"/>
                </a:solidFill>
              </a:rPr>
              <a:t>one</a:t>
            </a:r>
            <a:r>
              <a:rPr lang="en-US" dirty="0">
                <a:solidFill>
                  <a:srgbClr val="000000"/>
                </a:solidFill>
              </a:rPr>
              <a:t> place </a:t>
            </a:r>
            <a:r>
              <a:rPr lang="en-US" b="1" dirty="0">
                <a:solidFill>
                  <a:srgbClr val="C00000"/>
                </a:solidFill>
              </a:rPr>
              <a:t>to the left</a:t>
            </a:r>
            <a:r>
              <a:rPr lang="en-US" dirty="0">
                <a:solidFill>
                  <a:srgbClr val="000000"/>
                </a:solidFill>
              </a:rPr>
              <a:t>.</a:t>
            </a:r>
          </a:p>
          <a:p>
            <a:r>
              <a:rPr lang="en-US" dirty="0">
                <a:solidFill>
                  <a:srgbClr val="000000"/>
                </a:solidFill>
              </a:rPr>
              <a:t>Division by </a:t>
            </a:r>
            <a:r>
              <a:rPr lang="en-US" b="1" dirty="0">
                <a:solidFill>
                  <a:srgbClr val="C00000"/>
                </a:solidFill>
              </a:rPr>
              <a:t>100</a:t>
            </a:r>
            <a:r>
              <a:rPr lang="en-US" dirty="0">
                <a:solidFill>
                  <a:srgbClr val="000000"/>
                </a:solidFill>
              </a:rPr>
              <a:t> moves the decimal point </a:t>
            </a:r>
            <a:r>
              <a:rPr lang="en-US" b="1" dirty="0">
                <a:solidFill>
                  <a:srgbClr val="C00000"/>
                </a:solidFill>
              </a:rPr>
              <a:t>two</a:t>
            </a:r>
            <a:r>
              <a:rPr lang="en-US" dirty="0">
                <a:solidFill>
                  <a:srgbClr val="000000"/>
                </a:solidFill>
              </a:rPr>
              <a:t> places </a:t>
            </a:r>
            <a:r>
              <a:rPr lang="en-US" b="1" dirty="0">
                <a:solidFill>
                  <a:srgbClr val="C00000"/>
                </a:solidFill>
              </a:rPr>
              <a:t>to the left</a:t>
            </a:r>
            <a:r>
              <a:rPr lang="en-US" dirty="0">
                <a:solidFill>
                  <a:srgbClr val="000000"/>
                </a:solidFill>
              </a:rPr>
              <a:t>.</a:t>
            </a:r>
          </a:p>
          <a:p>
            <a:r>
              <a:rPr lang="en-US" dirty="0">
                <a:solidFill>
                  <a:srgbClr val="000000"/>
                </a:solidFill>
              </a:rPr>
              <a:t>Division by </a:t>
            </a:r>
            <a:r>
              <a:rPr lang="en-US" b="1" dirty="0">
                <a:solidFill>
                  <a:srgbClr val="C00000"/>
                </a:solidFill>
              </a:rPr>
              <a:t>1000</a:t>
            </a:r>
            <a:r>
              <a:rPr lang="en-US" dirty="0">
                <a:solidFill>
                  <a:srgbClr val="000000"/>
                </a:solidFill>
              </a:rPr>
              <a:t> moves the decimal point </a:t>
            </a:r>
            <a:r>
              <a:rPr lang="en-US" b="1" dirty="0">
                <a:solidFill>
                  <a:srgbClr val="C00000"/>
                </a:solidFill>
              </a:rPr>
              <a:t>three</a:t>
            </a:r>
            <a:r>
              <a:rPr lang="en-US" dirty="0">
                <a:solidFill>
                  <a:srgbClr val="000000"/>
                </a:solidFill>
              </a:rPr>
              <a:t> places </a:t>
            </a:r>
            <a:r>
              <a:rPr lang="en-US" b="1" dirty="0">
                <a:solidFill>
                  <a:srgbClr val="C00000"/>
                </a:solidFill>
              </a:rPr>
              <a:t>to the left</a:t>
            </a:r>
            <a:r>
              <a:rPr lang="en-US" dirty="0">
                <a:solidFill>
                  <a:srgbClr val="000000"/>
                </a:solidFill>
              </a:rPr>
              <a:t>.</a:t>
            </a:r>
          </a:p>
          <a:p>
            <a:r>
              <a:rPr lang="en-US" dirty="0">
                <a:solidFill>
                  <a:srgbClr val="000000"/>
                </a:solidFill>
              </a:rPr>
              <a:t>And so on.</a:t>
            </a:r>
            <a:endParaRPr lang="en-US" b="1" dirty="0">
              <a:solidFill>
                <a:srgbClr val="000000"/>
              </a:solidFill>
              <a:latin typeface="Calibri" pitchFamily="34" charset="0"/>
            </a:endParaRPr>
          </a:p>
        </p:txBody>
      </p:sp>
      <p:sp>
        <p:nvSpPr>
          <p:cNvPr id="6" name="Title 5"/>
          <p:cNvSpPr>
            <a:spLocks noGrp="1"/>
          </p:cNvSpPr>
          <p:nvPr>
            <p:ph type="title"/>
          </p:nvPr>
        </p:nvSpPr>
        <p:spPr/>
        <p:txBody>
          <a:bodyPr>
            <a:normAutofit/>
          </a:bodyPr>
          <a:lstStyle/>
          <a:p>
            <a:r>
              <a:rPr lang="en-US" dirty="0"/>
              <a:t>Procedure: To Divide a Decimal Number by a Power of 10 (10, 100, 1000, and so on) (cont.)</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13: Dividing by Powers of 10</a:t>
            </a:r>
          </a:p>
        </p:txBody>
      </p:sp>
      <p:sp>
        <p:nvSpPr>
          <p:cNvPr id="3" name="Content Placeholder 2"/>
          <p:cNvSpPr>
            <a:spLocks noGrp="1"/>
          </p:cNvSpPr>
          <p:nvPr>
            <p:ph idx="1"/>
          </p:nvPr>
        </p:nvSpPr>
        <p:spPr/>
        <p:txBody>
          <a:bodyPr/>
          <a:lstStyle/>
          <a:p>
            <a:r>
              <a:rPr lang="en-US" dirty="0"/>
              <a:t>The following quotients illustrate dividing by powers of 10.</a:t>
            </a:r>
          </a:p>
          <a:p>
            <a:pPr marL="514350" indent="-514350">
              <a:buFont typeface="+mj-lt"/>
              <a:buAutoNum type="alphaLcPeriod"/>
            </a:pPr>
            <a:r>
              <a:rPr lang="en-US" dirty="0"/>
              <a:t> </a:t>
            </a:r>
          </a:p>
          <a:p>
            <a:pPr marL="514350" indent="-514350">
              <a:buFont typeface="+mj-lt"/>
              <a:buAutoNum type="alphaLcPeriod"/>
            </a:pPr>
            <a:endParaRPr lang="en-US" dirty="0"/>
          </a:p>
          <a:p>
            <a:pPr marL="514350" indent="-514350">
              <a:buFont typeface="+mj-lt"/>
              <a:buAutoNum type="alphaLcPeriod"/>
            </a:pPr>
            <a:r>
              <a:rPr lang="en-US" dirty="0"/>
              <a:t> </a:t>
            </a:r>
          </a:p>
          <a:p>
            <a:pPr marL="514350" indent="-514350">
              <a:buFont typeface="+mj-lt"/>
              <a:buAutoNum type="alphaLcPeriod"/>
            </a:pPr>
            <a:endParaRPr lang="en-US" dirty="0"/>
          </a:p>
          <a:p>
            <a:pPr marL="514350" indent="-514350">
              <a:buFont typeface="+mj-lt"/>
              <a:buAutoNum type="alphaLcPeriod"/>
            </a:pPr>
            <a:r>
              <a:rPr lang="en-US" dirty="0"/>
              <a:t> </a:t>
            </a:r>
          </a:p>
        </p:txBody>
      </p:sp>
      <p:graphicFrame>
        <p:nvGraphicFramePr>
          <p:cNvPr id="34818" name="Object 2"/>
          <p:cNvGraphicFramePr>
            <a:graphicFrameLocks noChangeAspect="1"/>
          </p:cNvGraphicFramePr>
          <p:nvPr/>
        </p:nvGraphicFramePr>
        <p:xfrm>
          <a:off x="952500" y="2362200"/>
          <a:ext cx="1485900" cy="292100"/>
        </p:xfrm>
        <a:graphic>
          <a:graphicData uri="http://schemas.openxmlformats.org/presentationml/2006/ole">
            <mc:AlternateContent xmlns:mc="http://schemas.openxmlformats.org/markup-compatibility/2006">
              <mc:Choice xmlns:v="urn:schemas-microsoft-com:vml" Requires="v">
                <p:oleObj name="Equation" r:id="rId2" imgW="1485720" imgH="291960" progId="Equation.DSMT4">
                  <p:embed/>
                </p:oleObj>
              </mc:Choice>
              <mc:Fallback>
                <p:oleObj name="Equation" r:id="rId2" imgW="1485720" imgH="29196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0" y="2362200"/>
                        <a:ext cx="148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19" name="Object 3"/>
          <p:cNvGraphicFramePr>
            <a:graphicFrameLocks noChangeAspect="1"/>
          </p:cNvGraphicFramePr>
          <p:nvPr/>
        </p:nvGraphicFramePr>
        <p:xfrm>
          <a:off x="2491560" y="2093140"/>
          <a:ext cx="977900" cy="838200"/>
        </p:xfrm>
        <a:graphic>
          <a:graphicData uri="http://schemas.openxmlformats.org/presentationml/2006/ole">
            <mc:AlternateContent xmlns:mc="http://schemas.openxmlformats.org/markup-compatibility/2006">
              <mc:Choice xmlns:v="urn:schemas-microsoft-com:vml" Requires="v">
                <p:oleObj name="Equation" r:id="rId4" imgW="977760" imgH="838080" progId="Equation.DSMT4">
                  <p:embed/>
                </p:oleObj>
              </mc:Choice>
              <mc:Fallback>
                <p:oleObj name="Equation" r:id="rId4" imgW="977760" imgH="8380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91560" y="2093140"/>
                        <a:ext cx="977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0" name="Object 4"/>
          <p:cNvGraphicFramePr>
            <a:graphicFrameLocks noChangeAspect="1"/>
          </p:cNvGraphicFramePr>
          <p:nvPr/>
        </p:nvGraphicFramePr>
        <p:xfrm>
          <a:off x="3554876" y="2378384"/>
          <a:ext cx="1270000" cy="292100"/>
        </p:xfrm>
        <a:graphic>
          <a:graphicData uri="http://schemas.openxmlformats.org/presentationml/2006/ole">
            <mc:AlternateContent xmlns:mc="http://schemas.openxmlformats.org/markup-compatibility/2006">
              <mc:Choice xmlns:v="urn:schemas-microsoft-com:vml" Requires="v">
                <p:oleObj name="Equation" r:id="rId6" imgW="1269720" imgH="291960" progId="Equation.DSMT4">
                  <p:embed/>
                </p:oleObj>
              </mc:Choice>
              <mc:Fallback>
                <p:oleObj name="Equation" r:id="rId6" imgW="1269720" imgH="29196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554876" y="2378384"/>
                        <a:ext cx="1270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1" name="Object 5"/>
          <p:cNvGraphicFramePr>
            <a:graphicFrameLocks noChangeAspect="1"/>
          </p:cNvGraphicFramePr>
          <p:nvPr/>
        </p:nvGraphicFramePr>
        <p:xfrm>
          <a:off x="938676" y="3385168"/>
          <a:ext cx="1219200" cy="292100"/>
        </p:xfrm>
        <a:graphic>
          <a:graphicData uri="http://schemas.openxmlformats.org/presentationml/2006/ole">
            <mc:AlternateContent xmlns:mc="http://schemas.openxmlformats.org/markup-compatibility/2006">
              <mc:Choice xmlns:v="urn:schemas-microsoft-com:vml" Requires="v">
                <p:oleObj name="Equation" r:id="rId8" imgW="1218960" imgH="291960" progId="Equation.DSMT4">
                  <p:embed/>
                </p:oleObj>
              </mc:Choice>
              <mc:Fallback>
                <p:oleObj name="Equation" r:id="rId8" imgW="1218960" imgH="29196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38676" y="3385168"/>
                        <a:ext cx="1219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2" name="Object 6"/>
          <p:cNvGraphicFramePr>
            <a:graphicFrameLocks noChangeAspect="1"/>
          </p:cNvGraphicFramePr>
          <p:nvPr/>
        </p:nvGraphicFramePr>
        <p:xfrm>
          <a:off x="2245540" y="3096552"/>
          <a:ext cx="889000" cy="838200"/>
        </p:xfrm>
        <a:graphic>
          <a:graphicData uri="http://schemas.openxmlformats.org/presentationml/2006/ole">
            <mc:AlternateContent xmlns:mc="http://schemas.openxmlformats.org/markup-compatibility/2006">
              <mc:Choice xmlns:v="urn:schemas-microsoft-com:vml" Requires="v">
                <p:oleObj name="Equation" r:id="rId10" imgW="888840" imgH="838080" progId="Equation.DSMT4">
                  <p:embed/>
                </p:oleObj>
              </mc:Choice>
              <mc:Fallback>
                <p:oleObj name="Equation" r:id="rId10" imgW="888840" imgH="83808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245540" y="3096552"/>
                        <a:ext cx="889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3" name="Object 7"/>
          <p:cNvGraphicFramePr>
            <a:graphicFrameLocks noChangeAspect="1"/>
          </p:cNvGraphicFramePr>
          <p:nvPr/>
        </p:nvGraphicFramePr>
        <p:xfrm>
          <a:off x="3200400" y="3381684"/>
          <a:ext cx="914400" cy="292100"/>
        </p:xfrm>
        <a:graphic>
          <a:graphicData uri="http://schemas.openxmlformats.org/presentationml/2006/ole">
            <mc:AlternateContent xmlns:mc="http://schemas.openxmlformats.org/markup-compatibility/2006">
              <mc:Choice xmlns:v="urn:schemas-microsoft-com:vml" Requires="v">
                <p:oleObj name="Equation" r:id="rId12" imgW="914400" imgH="291960" progId="Equation.DSMT4">
                  <p:embed/>
                </p:oleObj>
              </mc:Choice>
              <mc:Fallback>
                <p:oleObj name="Equation" r:id="rId12" imgW="914400" imgH="291960" progId="Equation.DSMT4">
                  <p:embed/>
                  <p:pic>
                    <p:nvPicPr>
                      <p:cNvPr id="0"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200400" y="3381684"/>
                        <a:ext cx="914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4" name="Object 8"/>
          <p:cNvGraphicFramePr>
            <a:graphicFrameLocks noChangeAspect="1"/>
          </p:cNvGraphicFramePr>
          <p:nvPr/>
        </p:nvGraphicFramePr>
        <p:xfrm>
          <a:off x="925976" y="4395324"/>
          <a:ext cx="1841500" cy="292100"/>
        </p:xfrm>
        <a:graphic>
          <a:graphicData uri="http://schemas.openxmlformats.org/presentationml/2006/ole">
            <mc:AlternateContent xmlns:mc="http://schemas.openxmlformats.org/markup-compatibility/2006">
              <mc:Choice xmlns:v="urn:schemas-microsoft-com:vml" Requires="v">
                <p:oleObj name="Equation" r:id="rId14" imgW="1841400" imgH="291960" progId="Equation.DSMT4">
                  <p:embed/>
                </p:oleObj>
              </mc:Choice>
              <mc:Fallback>
                <p:oleObj name="Equation" r:id="rId14" imgW="1841400" imgH="291960" progId="Equation.DSMT4">
                  <p:embed/>
                  <p:pic>
                    <p:nvPicPr>
                      <p:cNvPr id="0" name="Picture 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925976" y="4395324"/>
                        <a:ext cx="1841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5" name="Object 9"/>
          <p:cNvGraphicFramePr>
            <a:graphicFrameLocks noChangeAspect="1"/>
          </p:cNvGraphicFramePr>
          <p:nvPr/>
        </p:nvGraphicFramePr>
        <p:xfrm>
          <a:off x="2822884" y="4114800"/>
          <a:ext cx="1155700" cy="838200"/>
        </p:xfrm>
        <a:graphic>
          <a:graphicData uri="http://schemas.openxmlformats.org/presentationml/2006/ole">
            <mc:AlternateContent xmlns:mc="http://schemas.openxmlformats.org/markup-compatibility/2006">
              <mc:Choice xmlns:v="urn:schemas-microsoft-com:vml" Requires="v">
                <p:oleObj name="Equation" r:id="rId16" imgW="1155600" imgH="838080" progId="Equation.DSMT4">
                  <p:embed/>
                </p:oleObj>
              </mc:Choice>
              <mc:Fallback>
                <p:oleObj name="Equation" r:id="rId16" imgW="1155600" imgH="838080" progId="Equation.DSMT4">
                  <p:embed/>
                  <p:pic>
                    <p:nvPicPr>
                      <p:cNvPr id="0" name="Picture 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822884" y="4114800"/>
                        <a:ext cx="1155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6" name="Object 10"/>
          <p:cNvGraphicFramePr>
            <a:graphicFrameLocks noChangeAspect="1"/>
          </p:cNvGraphicFramePr>
          <p:nvPr/>
        </p:nvGraphicFramePr>
        <p:xfrm>
          <a:off x="4021292" y="4396560"/>
          <a:ext cx="1625600" cy="292100"/>
        </p:xfrm>
        <a:graphic>
          <a:graphicData uri="http://schemas.openxmlformats.org/presentationml/2006/ole">
            <mc:AlternateContent xmlns:mc="http://schemas.openxmlformats.org/markup-compatibility/2006">
              <mc:Choice xmlns:v="urn:schemas-microsoft-com:vml" Requires="v">
                <p:oleObj name="Equation" r:id="rId18" imgW="1625400" imgH="291960" progId="Equation.DSMT4">
                  <p:embed/>
                </p:oleObj>
              </mc:Choice>
              <mc:Fallback>
                <p:oleObj name="Equation" r:id="rId18" imgW="1625400" imgH="291960" progId="Equation.DSMT4">
                  <p:embed/>
                  <p:pic>
                    <p:nvPicPr>
                      <p:cNvPr id="0" name="Picture 10"/>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021292" y="4396560"/>
                        <a:ext cx="1625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7" name="Object 11"/>
          <p:cNvGraphicFramePr>
            <a:graphicFrameLocks noChangeAspect="1"/>
          </p:cNvGraphicFramePr>
          <p:nvPr/>
        </p:nvGraphicFramePr>
        <p:xfrm>
          <a:off x="5867400" y="2224088"/>
          <a:ext cx="2565400" cy="571500"/>
        </p:xfrm>
        <a:graphic>
          <a:graphicData uri="http://schemas.openxmlformats.org/presentationml/2006/ole">
            <mc:AlternateContent xmlns:mc="http://schemas.openxmlformats.org/markup-compatibility/2006">
              <mc:Choice xmlns:v="urn:schemas-microsoft-com:vml" Requires="v">
                <p:oleObj name="Equation" r:id="rId20" imgW="2565360" imgH="571320" progId="Equation.DSMT4">
                  <p:embed/>
                </p:oleObj>
              </mc:Choice>
              <mc:Fallback>
                <p:oleObj name="Equation" r:id="rId20" imgW="2565360" imgH="571320" progId="Equation.DSMT4">
                  <p:embed/>
                  <p:pic>
                    <p:nvPicPr>
                      <p:cNvPr id="0" name="Picture 11"/>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5867400" y="2224088"/>
                        <a:ext cx="25654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8" name="Object 12"/>
          <p:cNvGraphicFramePr>
            <a:graphicFrameLocks noChangeAspect="1"/>
          </p:cNvGraphicFramePr>
          <p:nvPr/>
        </p:nvGraphicFramePr>
        <p:xfrm>
          <a:off x="5851525" y="3327400"/>
          <a:ext cx="2667000" cy="571500"/>
        </p:xfrm>
        <a:graphic>
          <a:graphicData uri="http://schemas.openxmlformats.org/presentationml/2006/ole">
            <mc:AlternateContent xmlns:mc="http://schemas.openxmlformats.org/markup-compatibility/2006">
              <mc:Choice xmlns:v="urn:schemas-microsoft-com:vml" Requires="v">
                <p:oleObj name="Equation" r:id="rId22" imgW="2666880" imgH="571320" progId="Equation.DSMT4">
                  <p:embed/>
                </p:oleObj>
              </mc:Choice>
              <mc:Fallback>
                <p:oleObj name="Equation" r:id="rId22" imgW="2666880" imgH="571320" progId="Equation.DSMT4">
                  <p:embed/>
                  <p:pic>
                    <p:nvPicPr>
                      <p:cNvPr id="0" name="Picture 12"/>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5851525" y="3327400"/>
                        <a:ext cx="26670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9" name="Object 13"/>
          <p:cNvGraphicFramePr>
            <a:graphicFrameLocks noChangeAspect="1"/>
          </p:cNvGraphicFramePr>
          <p:nvPr/>
        </p:nvGraphicFramePr>
        <p:xfrm>
          <a:off x="5832475" y="4327216"/>
          <a:ext cx="2565400" cy="571500"/>
        </p:xfrm>
        <a:graphic>
          <a:graphicData uri="http://schemas.openxmlformats.org/presentationml/2006/ole">
            <mc:AlternateContent xmlns:mc="http://schemas.openxmlformats.org/markup-compatibility/2006">
              <mc:Choice xmlns:v="urn:schemas-microsoft-com:vml" Requires="v">
                <p:oleObj name="Equation" r:id="rId24" imgW="2565360" imgH="571320" progId="Equation.DSMT4">
                  <p:embed/>
                </p:oleObj>
              </mc:Choice>
              <mc:Fallback>
                <p:oleObj name="Equation" r:id="rId24" imgW="2565360" imgH="571320" progId="Equation.DSMT4">
                  <p:embed/>
                  <p:pic>
                    <p:nvPicPr>
                      <p:cNvPr id="0" name="Picture 13"/>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5832475" y="4327216"/>
                        <a:ext cx="25654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481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482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482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482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4822"/>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482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4828"/>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3482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4825"/>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4826"/>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348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Multiplying Decimal Numbers</a:t>
            </a:r>
          </a:p>
        </p:txBody>
      </p:sp>
      <p:sp>
        <p:nvSpPr>
          <p:cNvPr id="3" name="Content Placeholder 2"/>
          <p:cNvSpPr>
            <a:spLocks noGrp="1"/>
          </p:cNvSpPr>
          <p:nvPr>
            <p:ph idx="1"/>
          </p:nvPr>
        </p:nvSpPr>
        <p:spPr/>
        <p:txBody>
          <a:bodyPr/>
          <a:lstStyle/>
          <a:p>
            <a:r>
              <a:rPr lang="en-US" dirty="0"/>
              <a:t>Multiply: </a:t>
            </a:r>
            <a:r>
              <a:rPr lang="en-US" dirty="0">
                <a:solidFill>
                  <a:srgbClr val="0000FF"/>
                </a:solidFill>
              </a:rPr>
              <a:t>2.432 ⋅ 5.1</a:t>
            </a:r>
          </a:p>
          <a:p>
            <a:r>
              <a:rPr lang="en-US" b="1" dirty="0"/>
              <a:t>Solution</a:t>
            </a:r>
            <a:endParaRPr lang="en-US" dirty="0"/>
          </a:p>
          <a:p>
            <a:endParaRPr lang="en-US" b="1" dirty="0"/>
          </a:p>
          <a:p>
            <a:endParaRPr lang="en-US" dirty="0"/>
          </a:p>
        </p:txBody>
      </p:sp>
      <p:graphicFrame>
        <p:nvGraphicFramePr>
          <p:cNvPr id="1027" name="Object 3"/>
          <p:cNvGraphicFramePr>
            <a:graphicFrameLocks noChangeAspect="1"/>
          </p:cNvGraphicFramePr>
          <p:nvPr/>
        </p:nvGraphicFramePr>
        <p:xfrm>
          <a:off x="2914650" y="2476500"/>
          <a:ext cx="2146300" cy="292100"/>
        </p:xfrm>
        <a:graphic>
          <a:graphicData uri="http://schemas.openxmlformats.org/presentationml/2006/ole">
            <mc:AlternateContent xmlns:mc="http://schemas.openxmlformats.org/markup-compatibility/2006">
              <mc:Choice xmlns:v="urn:schemas-microsoft-com:vml" Requires="v">
                <p:oleObj name="Equation" r:id="rId2" imgW="2145960" imgH="291960" progId="Equation.DSMT4">
                  <p:embed/>
                </p:oleObj>
              </mc:Choice>
              <mc:Fallback>
                <p:oleObj name="Equation" r:id="rId2" imgW="2145960" imgH="29196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14650" y="2476500"/>
                        <a:ext cx="2146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8" name="Object 4"/>
          <p:cNvGraphicFramePr>
            <a:graphicFrameLocks noChangeAspect="1"/>
          </p:cNvGraphicFramePr>
          <p:nvPr/>
        </p:nvGraphicFramePr>
        <p:xfrm>
          <a:off x="2895600" y="3009900"/>
          <a:ext cx="2032000" cy="292100"/>
        </p:xfrm>
        <a:graphic>
          <a:graphicData uri="http://schemas.openxmlformats.org/presentationml/2006/ole">
            <mc:AlternateContent xmlns:mc="http://schemas.openxmlformats.org/markup-compatibility/2006">
              <mc:Choice xmlns:v="urn:schemas-microsoft-com:vml" Requires="v">
                <p:oleObj name="Equation" r:id="rId4" imgW="2031840" imgH="291960" progId="Equation.DSMT4">
                  <p:embed/>
                </p:oleObj>
              </mc:Choice>
              <mc:Fallback>
                <p:oleObj name="Equation" r:id="rId4" imgW="2031840" imgH="29196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95600" y="3009900"/>
                        <a:ext cx="2032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9" name="Object 5"/>
          <p:cNvGraphicFramePr>
            <a:graphicFrameLocks noChangeAspect="1"/>
          </p:cNvGraphicFramePr>
          <p:nvPr/>
        </p:nvGraphicFramePr>
        <p:xfrm>
          <a:off x="2895600" y="4533900"/>
          <a:ext cx="3670300" cy="292100"/>
        </p:xfrm>
        <a:graphic>
          <a:graphicData uri="http://schemas.openxmlformats.org/presentationml/2006/ole">
            <mc:AlternateContent xmlns:mc="http://schemas.openxmlformats.org/markup-compatibility/2006">
              <mc:Choice xmlns:v="urn:schemas-microsoft-com:vml" Requires="v">
                <p:oleObj name="Equation" r:id="rId6" imgW="3670200" imgH="291960" progId="Equation.DSMT4">
                  <p:embed/>
                </p:oleObj>
              </mc:Choice>
              <mc:Fallback>
                <p:oleObj name="Equation" r:id="rId6" imgW="3670200" imgH="29196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95600" y="4533900"/>
                        <a:ext cx="3670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0" name="Object 6"/>
          <p:cNvGraphicFramePr>
            <a:graphicFrameLocks noChangeAspect="1"/>
          </p:cNvGraphicFramePr>
          <p:nvPr/>
        </p:nvGraphicFramePr>
        <p:xfrm>
          <a:off x="927100" y="2438400"/>
          <a:ext cx="1511300" cy="977900"/>
        </p:xfrm>
        <a:graphic>
          <a:graphicData uri="http://schemas.openxmlformats.org/presentationml/2006/ole">
            <mc:AlternateContent xmlns:mc="http://schemas.openxmlformats.org/markup-compatibility/2006">
              <mc:Choice xmlns:v="urn:schemas-microsoft-com:vml" Requires="v">
                <p:oleObj name="Equation" r:id="rId8" imgW="1511280" imgH="977760" progId="Equation.DSMT4">
                  <p:embed/>
                </p:oleObj>
              </mc:Choice>
              <mc:Fallback>
                <p:oleObj name="Equation" r:id="rId8" imgW="1511280" imgH="97776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27100" y="2438400"/>
                        <a:ext cx="15113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1" name="Object 7"/>
          <p:cNvGraphicFramePr>
            <a:graphicFrameLocks noChangeAspect="1"/>
          </p:cNvGraphicFramePr>
          <p:nvPr/>
        </p:nvGraphicFramePr>
        <p:xfrm>
          <a:off x="1460500" y="3476625"/>
          <a:ext cx="977900" cy="381000"/>
        </p:xfrm>
        <a:graphic>
          <a:graphicData uri="http://schemas.openxmlformats.org/presentationml/2006/ole">
            <mc:AlternateContent xmlns:mc="http://schemas.openxmlformats.org/markup-compatibility/2006">
              <mc:Choice xmlns:v="urn:schemas-microsoft-com:vml" Requires="v">
                <p:oleObj name="Equation" r:id="rId10" imgW="977760" imgH="380880" progId="Equation.DSMT4">
                  <p:embed/>
                </p:oleObj>
              </mc:Choice>
              <mc:Fallback>
                <p:oleObj name="Equation" r:id="rId10" imgW="977760" imgH="38088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460500" y="3476625"/>
                        <a:ext cx="977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2" name="Object 8"/>
          <p:cNvGraphicFramePr>
            <a:graphicFrameLocks noChangeAspect="1"/>
          </p:cNvGraphicFramePr>
          <p:nvPr/>
        </p:nvGraphicFramePr>
        <p:xfrm>
          <a:off x="952500" y="3886200"/>
          <a:ext cx="1485900" cy="495300"/>
        </p:xfrm>
        <a:graphic>
          <a:graphicData uri="http://schemas.openxmlformats.org/presentationml/2006/ole">
            <mc:AlternateContent xmlns:mc="http://schemas.openxmlformats.org/markup-compatibility/2006">
              <mc:Choice xmlns:v="urn:schemas-microsoft-com:vml" Requires="v">
                <p:oleObj name="Equation" r:id="rId12" imgW="1485720" imgH="495000" progId="Equation.DSMT4">
                  <p:embed/>
                </p:oleObj>
              </mc:Choice>
              <mc:Fallback>
                <p:oleObj name="Equation" r:id="rId12" imgW="1485720" imgH="495000" progId="Equation.DSMT4">
                  <p:embed/>
                  <p:pic>
                    <p:nvPicPr>
                      <p:cNvPr id="0" name="Picture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952500" y="3886200"/>
                        <a:ext cx="14859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3" name="Object 9"/>
          <p:cNvGraphicFramePr>
            <a:graphicFrameLocks noChangeAspect="1"/>
          </p:cNvGraphicFramePr>
          <p:nvPr/>
        </p:nvGraphicFramePr>
        <p:xfrm>
          <a:off x="952500" y="4495800"/>
          <a:ext cx="1485900" cy="381000"/>
        </p:xfrm>
        <a:graphic>
          <a:graphicData uri="http://schemas.openxmlformats.org/presentationml/2006/ole">
            <mc:AlternateContent xmlns:mc="http://schemas.openxmlformats.org/markup-compatibility/2006">
              <mc:Choice xmlns:v="urn:schemas-microsoft-com:vml" Requires="v">
                <p:oleObj name="Equation" r:id="rId14" imgW="1485720" imgH="380880" progId="Equation.DSMT4">
                  <p:embed/>
                </p:oleObj>
              </mc:Choice>
              <mc:Fallback>
                <p:oleObj name="Equation" r:id="rId14" imgW="1485720" imgH="380880" progId="Equation.DSMT4">
                  <p:embed/>
                  <p:pic>
                    <p:nvPicPr>
                      <p:cNvPr id="0" name="Picture 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952500" y="4495800"/>
                        <a:ext cx="1485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4" name="Object 10"/>
          <p:cNvGraphicFramePr>
            <a:graphicFrameLocks noChangeAspect="1"/>
          </p:cNvGraphicFramePr>
          <p:nvPr/>
        </p:nvGraphicFramePr>
        <p:xfrm>
          <a:off x="4864100" y="2492375"/>
          <a:ext cx="2933700" cy="825500"/>
        </p:xfrm>
        <a:graphic>
          <a:graphicData uri="http://schemas.openxmlformats.org/presentationml/2006/ole">
            <mc:AlternateContent xmlns:mc="http://schemas.openxmlformats.org/markup-compatibility/2006">
              <mc:Choice xmlns:v="urn:schemas-microsoft-com:vml" Requires="v">
                <p:oleObj name="Equation" r:id="rId16" imgW="2933640" imgH="825480" progId="Equation.DSMT4">
                  <p:embed/>
                </p:oleObj>
              </mc:Choice>
              <mc:Fallback>
                <p:oleObj name="Equation" r:id="rId16" imgW="2933640" imgH="825480" progId="Equation.DSMT4">
                  <p:embed/>
                  <p:pic>
                    <p:nvPicPr>
                      <p:cNvPr id="0" name="Picture 10"/>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864100" y="2492375"/>
                        <a:ext cx="29337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3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3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3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3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03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0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Multiplying Decimal Numbers</a:t>
            </a:r>
          </a:p>
        </p:txBody>
      </p:sp>
      <p:sp>
        <p:nvSpPr>
          <p:cNvPr id="3" name="Content Placeholder 2"/>
          <p:cNvSpPr>
            <a:spLocks noGrp="1"/>
          </p:cNvSpPr>
          <p:nvPr>
            <p:ph idx="1"/>
          </p:nvPr>
        </p:nvSpPr>
        <p:spPr/>
        <p:txBody>
          <a:bodyPr/>
          <a:lstStyle/>
          <a:p>
            <a:r>
              <a:rPr lang="en-US" dirty="0"/>
              <a:t>Multiply: </a:t>
            </a:r>
            <a:r>
              <a:rPr lang="en-US" dirty="0">
                <a:solidFill>
                  <a:srgbClr val="0000FF"/>
                </a:solidFill>
                <a:latin typeface="Symbol" pitchFamily="98" charset="2"/>
              </a:rPr>
              <a:t>-</a:t>
            </a:r>
            <a:r>
              <a:rPr lang="en-US" dirty="0">
                <a:solidFill>
                  <a:srgbClr val="0000FF"/>
                </a:solidFill>
              </a:rPr>
              <a:t>4.35(</a:t>
            </a:r>
            <a:r>
              <a:rPr lang="en-US" dirty="0">
                <a:solidFill>
                  <a:srgbClr val="0000FF"/>
                </a:solidFill>
                <a:latin typeface="Symbol" pitchFamily="98" charset="2"/>
              </a:rPr>
              <a:t>-</a:t>
            </a:r>
            <a:r>
              <a:rPr lang="en-US" dirty="0">
                <a:solidFill>
                  <a:srgbClr val="0000FF"/>
                </a:solidFill>
              </a:rPr>
              <a:t>12.6)</a:t>
            </a:r>
          </a:p>
          <a:p>
            <a:r>
              <a:rPr lang="en-US" b="1" dirty="0"/>
              <a:t>Solution</a:t>
            </a:r>
            <a:endParaRPr lang="en-US" dirty="0"/>
          </a:p>
          <a:p>
            <a:r>
              <a:rPr lang="en-US" dirty="0"/>
              <a:t>Since the signs are alike, the product will be positive.</a:t>
            </a:r>
            <a:endParaRPr lang="en-US" b="1" dirty="0"/>
          </a:p>
          <a:p>
            <a:endParaRPr lang="en-US" dirty="0"/>
          </a:p>
        </p:txBody>
      </p:sp>
      <p:graphicFrame>
        <p:nvGraphicFramePr>
          <p:cNvPr id="1027" name="Object 3"/>
          <p:cNvGraphicFramePr>
            <a:graphicFrameLocks noChangeAspect="1"/>
          </p:cNvGraphicFramePr>
          <p:nvPr/>
        </p:nvGraphicFramePr>
        <p:xfrm>
          <a:off x="2914650" y="3009900"/>
          <a:ext cx="2146300" cy="292100"/>
        </p:xfrm>
        <a:graphic>
          <a:graphicData uri="http://schemas.openxmlformats.org/presentationml/2006/ole">
            <mc:AlternateContent xmlns:mc="http://schemas.openxmlformats.org/markup-compatibility/2006">
              <mc:Choice xmlns:v="urn:schemas-microsoft-com:vml" Requires="v">
                <p:oleObj name="Equation" r:id="rId2" imgW="2145960" imgH="291960" progId="Equation.DSMT4">
                  <p:embed/>
                </p:oleObj>
              </mc:Choice>
              <mc:Fallback>
                <p:oleObj name="Equation" r:id="rId2" imgW="2145960" imgH="291960" progId="Equation.DSMT4">
                  <p:embed/>
                  <p:pic>
                    <p:nvPicPr>
                      <p:cNvPr id="0" name="Object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14650" y="3009900"/>
                        <a:ext cx="2146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8" name="Object 4"/>
          <p:cNvGraphicFramePr>
            <a:graphicFrameLocks noChangeAspect="1"/>
          </p:cNvGraphicFramePr>
          <p:nvPr/>
        </p:nvGraphicFramePr>
        <p:xfrm>
          <a:off x="2895600" y="3543300"/>
          <a:ext cx="2032000" cy="292100"/>
        </p:xfrm>
        <a:graphic>
          <a:graphicData uri="http://schemas.openxmlformats.org/presentationml/2006/ole">
            <mc:AlternateContent xmlns:mc="http://schemas.openxmlformats.org/markup-compatibility/2006">
              <mc:Choice xmlns:v="urn:schemas-microsoft-com:vml" Requires="v">
                <p:oleObj name="Equation" r:id="rId4" imgW="2031840" imgH="291960" progId="Equation.DSMT4">
                  <p:embed/>
                </p:oleObj>
              </mc:Choice>
              <mc:Fallback>
                <p:oleObj name="Equation" r:id="rId4" imgW="2031840" imgH="291960" progId="Equation.DSMT4">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95600" y="3543300"/>
                        <a:ext cx="2032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9" name="Object 5"/>
          <p:cNvGraphicFramePr>
            <a:graphicFrameLocks noChangeAspect="1"/>
          </p:cNvGraphicFramePr>
          <p:nvPr/>
        </p:nvGraphicFramePr>
        <p:xfrm>
          <a:off x="2914650" y="5448300"/>
          <a:ext cx="3670300" cy="292100"/>
        </p:xfrm>
        <a:graphic>
          <a:graphicData uri="http://schemas.openxmlformats.org/presentationml/2006/ole">
            <mc:AlternateContent xmlns:mc="http://schemas.openxmlformats.org/markup-compatibility/2006">
              <mc:Choice xmlns:v="urn:schemas-microsoft-com:vml" Requires="v">
                <p:oleObj name="Equation" r:id="rId6" imgW="3670200" imgH="291960" progId="Equation.DSMT4">
                  <p:embed/>
                </p:oleObj>
              </mc:Choice>
              <mc:Fallback>
                <p:oleObj name="Equation" r:id="rId6" imgW="3670200" imgH="291960" progId="Equation.DSMT4">
                  <p:embed/>
                  <p:pic>
                    <p:nvPicPr>
                      <p:cNvPr id="0" name="Object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914650" y="5448300"/>
                        <a:ext cx="3670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0" name="Object 6"/>
          <p:cNvGraphicFramePr>
            <a:graphicFrameLocks noChangeAspect="1"/>
          </p:cNvGraphicFramePr>
          <p:nvPr/>
        </p:nvGraphicFramePr>
        <p:xfrm>
          <a:off x="933450" y="2971800"/>
          <a:ext cx="1498600" cy="977900"/>
        </p:xfrm>
        <a:graphic>
          <a:graphicData uri="http://schemas.openxmlformats.org/presentationml/2006/ole">
            <mc:AlternateContent xmlns:mc="http://schemas.openxmlformats.org/markup-compatibility/2006">
              <mc:Choice xmlns:v="urn:schemas-microsoft-com:vml" Requires="v">
                <p:oleObj name="Equation" r:id="rId8" imgW="1498320" imgH="977760" progId="Equation.DSMT4">
                  <p:embed/>
                </p:oleObj>
              </mc:Choice>
              <mc:Fallback>
                <p:oleObj name="Equation" r:id="rId8" imgW="1498320" imgH="977760" progId="Equation.DSMT4">
                  <p:embed/>
                  <p:pic>
                    <p:nvPicPr>
                      <p:cNvPr id="0" name="Object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33450" y="2971800"/>
                        <a:ext cx="14986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1" name="Object 7"/>
          <p:cNvGraphicFramePr>
            <a:graphicFrameLocks noChangeAspect="1"/>
          </p:cNvGraphicFramePr>
          <p:nvPr/>
        </p:nvGraphicFramePr>
        <p:xfrm>
          <a:off x="1460500" y="4010025"/>
          <a:ext cx="977900" cy="381000"/>
        </p:xfrm>
        <a:graphic>
          <a:graphicData uri="http://schemas.openxmlformats.org/presentationml/2006/ole">
            <mc:AlternateContent xmlns:mc="http://schemas.openxmlformats.org/markup-compatibility/2006">
              <mc:Choice xmlns:v="urn:schemas-microsoft-com:vml" Requires="v">
                <p:oleObj name="Equation" r:id="rId10" imgW="977760" imgH="380880" progId="Equation.DSMT4">
                  <p:embed/>
                </p:oleObj>
              </mc:Choice>
              <mc:Fallback>
                <p:oleObj name="Equation" r:id="rId10" imgW="977760" imgH="380880" progId="Equation.DSMT4">
                  <p:embed/>
                  <p:pic>
                    <p:nvPicPr>
                      <p:cNvPr id="0" name="Object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460500" y="4010025"/>
                        <a:ext cx="977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2" name="Object 8"/>
          <p:cNvGraphicFramePr>
            <a:graphicFrameLocks noChangeAspect="1"/>
          </p:cNvGraphicFramePr>
          <p:nvPr/>
        </p:nvGraphicFramePr>
        <p:xfrm>
          <a:off x="1200150" y="4800600"/>
          <a:ext cx="1270000" cy="495300"/>
        </p:xfrm>
        <a:graphic>
          <a:graphicData uri="http://schemas.openxmlformats.org/presentationml/2006/ole">
            <mc:AlternateContent xmlns:mc="http://schemas.openxmlformats.org/markup-compatibility/2006">
              <mc:Choice xmlns:v="urn:schemas-microsoft-com:vml" Requires="v">
                <p:oleObj name="Equation" r:id="rId12" imgW="1269720" imgH="495000" progId="Equation.DSMT4">
                  <p:embed/>
                </p:oleObj>
              </mc:Choice>
              <mc:Fallback>
                <p:oleObj name="Equation" r:id="rId12" imgW="1269720" imgH="495000" progId="Equation.DSMT4">
                  <p:embed/>
                  <p:pic>
                    <p:nvPicPr>
                      <p:cNvPr id="0" name="Object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200150" y="4800600"/>
                        <a:ext cx="12700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3" name="Object 9"/>
          <p:cNvGraphicFramePr>
            <a:graphicFrameLocks noChangeAspect="1"/>
          </p:cNvGraphicFramePr>
          <p:nvPr/>
        </p:nvGraphicFramePr>
        <p:xfrm>
          <a:off x="1222375" y="5410200"/>
          <a:ext cx="1244600" cy="381000"/>
        </p:xfrm>
        <a:graphic>
          <a:graphicData uri="http://schemas.openxmlformats.org/presentationml/2006/ole">
            <mc:AlternateContent xmlns:mc="http://schemas.openxmlformats.org/markup-compatibility/2006">
              <mc:Choice xmlns:v="urn:schemas-microsoft-com:vml" Requires="v">
                <p:oleObj name="Equation" r:id="rId14" imgW="1244520" imgH="380880" progId="Equation.DSMT4">
                  <p:embed/>
                </p:oleObj>
              </mc:Choice>
              <mc:Fallback>
                <p:oleObj name="Equation" r:id="rId14" imgW="1244520" imgH="380880" progId="Equation.DSMT4">
                  <p:embed/>
                  <p:pic>
                    <p:nvPicPr>
                      <p:cNvPr id="0" name="Object 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222375" y="5410200"/>
                        <a:ext cx="1244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4" name="Object 10"/>
          <p:cNvGraphicFramePr>
            <a:graphicFrameLocks noChangeAspect="1"/>
          </p:cNvGraphicFramePr>
          <p:nvPr/>
        </p:nvGraphicFramePr>
        <p:xfrm>
          <a:off x="4864100" y="3025775"/>
          <a:ext cx="2933700" cy="825500"/>
        </p:xfrm>
        <a:graphic>
          <a:graphicData uri="http://schemas.openxmlformats.org/presentationml/2006/ole">
            <mc:AlternateContent xmlns:mc="http://schemas.openxmlformats.org/markup-compatibility/2006">
              <mc:Choice xmlns:v="urn:schemas-microsoft-com:vml" Requires="v">
                <p:oleObj name="Equation" r:id="rId16" imgW="2933640" imgH="825480" progId="Equation.DSMT4">
                  <p:embed/>
                </p:oleObj>
              </mc:Choice>
              <mc:Fallback>
                <p:oleObj name="Equation" r:id="rId16" imgW="2933640" imgH="825480" progId="Equation.DSMT4">
                  <p:embed/>
                  <p:pic>
                    <p:nvPicPr>
                      <p:cNvPr id="0" name="Object 10"/>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864100" y="3025775"/>
                        <a:ext cx="29337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8" name="Object 7"/>
          <p:cNvGraphicFramePr>
            <a:graphicFrameLocks noChangeAspect="1"/>
          </p:cNvGraphicFramePr>
          <p:nvPr/>
        </p:nvGraphicFramePr>
        <p:xfrm>
          <a:off x="1444625" y="4419600"/>
          <a:ext cx="1003300" cy="381000"/>
        </p:xfrm>
        <a:graphic>
          <a:graphicData uri="http://schemas.openxmlformats.org/presentationml/2006/ole">
            <mc:AlternateContent xmlns:mc="http://schemas.openxmlformats.org/markup-compatibility/2006">
              <mc:Choice xmlns:v="urn:schemas-microsoft-com:vml" Requires="v">
                <p:oleObj name="Equation" r:id="rId18" imgW="1002960" imgH="380880" progId="Equation.DSMT4">
                  <p:embed/>
                </p:oleObj>
              </mc:Choice>
              <mc:Fallback>
                <p:oleObj name="Equation" r:id="rId18" imgW="1002960" imgH="380880" progId="Equation.DSMT4">
                  <p:embed/>
                  <p:pic>
                    <p:nvPicPr>
                      <p:cNvPr id="0" name="Picture 10"/>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1444625" y="4419600"/>
                        <a:ext cx="10033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3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2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3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3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05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03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033"/>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0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Multiplying Decimal Numbers</a:t>
            </a:r>
          </a:p>
        </p:txBody>
      </p:sp>
      <p:sp>
        <p:nvSpPr>
          <p:cNvPr id="3" name="Content Placeholder 2"/>
          <p:cNvSpPr>
            <a:spLocks noGrp="1"/>
          </p:cNvSpPr>
          <p:nvPr>
            <p:ph idx="1"/>
          </p:nvPr>
        </p:nvSpPr>
        <p:spPr/>
        <p:txBody>
          <a:bodyPr>
            <a:noAutofit/>
          </a:bodyPr>
          <a:lstStyle/>
          <a:p>
            <a:r>
              <a:rPr lang="en-US" dirty="0"/>
              <a:t>Multiply: </a:t>
            </a:r>
            <a:r>
              <a:rPr lang="en-US" dirty="0">
                <a:solidFill>
                  <a:srgbClr val="0000FF"/>
                </a:solidFill>
              </a:rPr>
              <a:t>(</a:t>
            </a:r>
            <a:r>
              <a:rPr lang="en-US" dirty="0">
                <a:solidFill>
                  <a:srgbClr val="0000FF"/>
                </a:solidFill>
                <a:latin typeface="Symbol" pitchFamily="98" charset="2"/>
              </a:rPr>
              <a:t>-</a:t>
            </a:r>
            <a:r>
              <a:rPr lang="en-US" dirty="0">
                <a:solidFill>
                  <a:srgbClr val="0000FF"/>
                </a:solidFill>
              </a:rPr>
              <a:t>0.046)(0.007)</a:t>
            </a:r>
          </a:p>
          <a:p>
            <a:r>
              <a:rPr lang="en-US" b="1" dirty="0"/>
              <a:t>Solution</a:t>
            </a:r>
            <a:endParaRPr lang="en-US" dirty="0"/>
          </a:p>
          <a:p>
            <a:r>
              <a:rPr lang="en-US" dirty="0"/>
              <a:t>Since the signs are not alike, the product will be negative.</a:t>
            </a:r>
          </a:p>
          <a:p>
            <a:endParaRPr lang="en-US" b="1" dirty="0"/>
          </a:p>
          <a:p>
            <a:endParaRPr lang="en-US" b="1" dirty="0"/>
          </a:p>
          <a:p>
            <a:endParaRPr lang="en-US" sz="2300" b="1" dirty="0"/>
          </a:p>
          <a:p>
            <a:r>
              <a:rPr lang="en-US" dirty="0"/>
              <a:t>Note that three 0s are inserted between the 3 and the decimal point in the product to get a total of 6 decimal places.</a:t>
            </a:r>
            <a:endParaRPr lang="en-US" b="1" dirty="0"/>
          </a:p>
        </p:txBody>
      </p:sp>
      <p:graphicFrame>
        <p:nvGraphicFramePr>
          <p:cNvPr id="1027" name="Object 3"/>
          <p:cNvGraphicFramePr>
            <a:graphicFrameLocks noChangeAspect="1"/>
          </p:cNvGraphicFramePr>
          <p:nvPr/>
        </p:nvGraphicFramePr>
        <p:xfrm>
          <a:off x="2914650" y="3295650"/>
          <a:ext cx="2146300" cy="292100"/>
        </p:xfrm>
        <a:graphic>
          <a:graphicData uri="http://schemas.openxmlformats.org/presentationml/2006/ole">
            <mc:AlternateContent xmlns:mc="http://schemas.openxmlformats.org/markup-compatibility/2006">
              <mc:Choice xmlns:v="urn:schemas-microsoft-com:vml" Requires="v">
                <p:oleObj name="Equation" r:id="rId2" imgW="2145960" imgH="291960" progId="Equation.DSMT4">
                  <p:embed/>
                </p:oleObj>
              </mc:Choice>
              <mc:Fallback>
                <p:oleObj name="Equation" r:id="rId2" imgW="2145960" imgH="291960" progId="Equation.DSMT4">
                  <p:embed/>
                  <p:pic>
                    <p:nvPicPr>
                      <p:cNvPr id="0" name="Object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14650" y="3295650"/>
                        <a:ext cx="2146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8" name="Object 4"/>
          <p:cNvGraphicFramePr>
            <a:graphicFrameLocks noChangeAspect="1"/>
          </p:cNvGraphicFramePr>
          <p:nvPr/>
        </p:nvGraphicFramePr>
        <p:xfrm>
          <a:off x="2911475" y="3829050"/>
          <a:ext cx="2146300" cy="292100"/>
        </p:xfrm>
        <a:graphic>
          <a:graphicData uri="http://schemas.openxmlformats.org/presentationml/2006/ole">
            <mc:AlternateContent xmlns:mc="http://schemas.openxmlformats.org/markup-compatibility/2006">
              <mc:Choice xmlns:v="urn:schemas-microsoft-com:vml" Requires="v">
                <p:oleObj name="Equation" r:id="rId4" imgW="2145960" imgH="291960" progId="Equation.DSMT4">
                  <p:embed/>
                </p:oleObj>
              </mc:Choice>
              <mc:Fallback>
                <p:oleObj name="Equation" r:id="rId4" imgW="2145960" imgH="291960" progId="Equation.DSMT4">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11475" y="3829050"/>
                        <a:ext cx="2146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9" name="Object 5"/>
          <p:cNvGraphicFramePr>
            <a:graphicFrameLocks noChangeAspect="1"/>
          </p:cNvGraphicFramePr>
          <p:nvPr/>
        </p:nvGraphicFramePr>
        <p:xfrm>
          <a:off x="2914650" y="4318000"/>
          <a:ext cx="3670300" cy="292100"/>
        </p:xfrm>
        <a:graphic>
          <a:graphicData uri="http://schemas.openxmlformats.org/presentationml/2006/ole">
            <mc:AlternateContent xmlns:mc="http://schemas.openxmlformats.org/markup-compatibility/2006">
              <mc:Choice xmlns:v="urn:schemas-microsoft-com:vml" Requires="v">
                <p:oleObj name="Equation" r:id="rId6" imgW="3670200" imgH="291960" progId="Equation.DSMT4">
                  <p:embed/>
                </p:oleObj>
              </mc:Choice>
              <mc:Fallback>
                <p:oleObj name="Equation" r:id="rId6" imgW="3670200" imgH="291960" progId="Equation.DSMT4">
                  <p:embed/>
                  <p:pic>
                    <p:nvPicPr>
                      <p:cNvPr id="0" name="Object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914650" y="4318000"/>
                        <a:ext cx="3670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0" name="Object 6"/>
          <p:cNvGraphicFramePr>
            <a:graphicFrameLocks noChangeAspect="1"/>
          </p:cNvGraphicFramePr>
          <p:nvPr/>
        </p:nvGraphicFramePr>
        <p:xfrm>
          <a:off x="622300" y="3257550"/>
          <a:ext cx="2044700" cy="977900"/>
        </p:xfrm>
        <a:graphic>
          <a:graphicData uri="http://schemas.openxmlformats.org/presentationml/2006/ole">
            <mc:AlternateContent xmlns:mc="http://schemas.openxmlformats.org/markup-compatibility/2006">
              <mc:Choice xmlns:v="urn:schemas-microsoft-com:vml" Requires="v">
                <p:oleObj name="Equation" r:id="rId8" imgW="2044440" imgH="977760" progId="Equation.DSMT4">
                  <p:embed/>
                </p:oleObj>
              </mc:Choice>
              <mc:Fallback>
                <p:oleObj name="Equation" r:id="rId8" imgW="2044440" imgH="977760" progId="Equation.DSMT4">
                  <p:embed/>
                  <p:pic>
                    <p:nvPicPr>
                      <p:cNvPr id="0" name="Object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22300" y="3257550"/>
                        <a:ext cx="20447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1" name="Object 7"/>
          <p:cNvGraphicFramePr>
            <a:graphicFrameLocks noChangeAspect="1"/>
          </p:cNvGraphicFramePr>
          <p:nvPr/>
        </p:nvGraphicFramePr>
        <p:xfrm>
          <a:off x="619125" y="4295775"/>
          <a:ext cx="2019300" cy="381000"/>
        </p:xfrm>
        <a:graphic>
          <a:graphicData uri="http://schemas.openxmlformats.org/presentationml/2006/ole">
            <mc:AlternateContent xmlns:mc="http://schemas.openxmlformats.org/markup-compatibility/2006">
              <mc:Choice xmlns:v="urn:schemas-microsoft-com:vml" Requires="v">
                <p:oleObj name="Equation" r:id="rId10" imgW="2019240" imgH="380880" progId="Equation.DSMT4">
                  <p:embed/>
                </p:oleObj>
              </mc:Choice>
              <mc:Fallback>
                <p:oleObj name="Equation" r:id="rId10" imgW="2019240" imgH="380880" progId="Equation.DSMT4">
                  <p:embed/>
                  <p:pic>
                    <p:nvPicPr>
                      <p:cNvPr id="0" name="Object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19125" y="4295775"/>
                        <a:ext cx="20193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4" name="Object 10"/>
          <p:cNvGraphicFramePr>
            <a:graphicFrameLocks noChangeAspect="1"/>
          </p:cNvGraphicFramePr>
          <p:nvPr/>
        </p:nvGraphicFramePr>
        <p:xfrm>
          <a:off x="4864100" y="3311525"/>
          <a:ext cx="2933700" cy="825500"/>
        </p:xfrm>
        <a:graphic>
          <a:graphicData uri="http://schemas.openxmlformats.org/presentationml/2006/ole">
            <mc:AlternateContent xmlns:mc="http://schemas.openxmlformats.org/markup-compatibility/2006">
              <mc:Choice xmlns:v="urn:schemas-microsoft-com:vml" Requires="v">
                <p:oleObj name="Equation" r:id="rId12" imgW="2933640" imgH="825480" progId="Equation.DSMT4">
                  <p:embed/>
                </p:oleObj>
              </mc:Choice>
              <mc:Fallback>
                <p:oleObj name="Equation" r:id="rId12" imgW="2933640" imgH="825480" progId="Equation.DSMT4">
                  <p:embed/>
                  <p:pic>
                    <p:nvPicPr>
                      <p:cNvPr id="0" name="Object 10"/>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864100" y="3311525"/>
                        <a:ext cx="29337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3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2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3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3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02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Completion Example 4: Multiplying Decimal Numbers</a:t>
            </a:r>
          </a:p>
        </p:txBody>
      </p:sp>
      <p:sp>
        <p:nvSpPr>
          <p:cNvPr id="3" name="Content Placeholder 2"/>
          <p:cNvSpPr>
            <a:spLocks noGrp="1"/>
          </p:cNvSpPr>
          <p:nvPr>
            <p:ph idx="1"/>
          </p:nvPr>
        </p:nvSpPr>
        <p:spPr/>
        <p:txBody>
          <a:bodyPr/>
          <a:lstStyle/>
          <a:p>
            <a:r>
              <a:rPr lang="en-US" dirty="0"/>
              <a:t>Multiply: </a:t>
            </a:r>
            <a:r>
              <a:rPr lang="en-US" dirty="0">
                <a:solidFill>
                  <a:srgbClr val="0000FF"/>
                </a:solidFill>
              </a:rPr>
              <a:t>3.4 ⋅ 5.8</a:t>
            </a:r>
          </a:p>
          <a:p>
            <a:r>
              <a:rPr lang="en-US" b="1" dirty="0"/>
              <a:t>Solution</a:t>
            </a:r>
            <a:endParaRPr lang="en-US" dirty="0"/>
          </a:p>
          <a:p>
            <a:endParaRPr lang="en-US" b="1" dirty="0"/>
          </a:p>
          <a:p>
            <a:endParaRPr lang="en-US" dirty="0"/>
          </a:p>
        </p:txBody>
      </p:sp>
      <p:graphicFrame>
        <p:nvGraphicFramePr>
          <p:cNvPr id="1027" name="Object 3"/>
          <p:cNvGraphicFramePr>
            <a:graphicFrameLocks noChangeAspect="1"/>
          </p:cNvGraphicFramePr>
          <p:nvPr/>
        </p:nvGraphicFramePr>
        <p:xfrm>
          <a:off x="2673350" y="2463800"/>
          <a:ext cx="2400300" cy="317500"/>
        </p:xfrm>
        <a:graphic>
          <a:graphicData uri="http://schemas.openxmlformats.org/presentationml/2006/ole">
            <mc:AlternateContent xmlns:mc="http://schemas.openxmlformats.org/markup-compatibility/2006">
              <mc:Choice xmlns:v="urn:schemas-microsoft-com:vml" Requires="v">
                <p:oleObj name="Equation" r:id="rId2" imgW="2400120" imgH="317160" progId="Equation.DSMT4">
                  <p:embed/>
                </p:oleObj>
              </mc:Choice>
              <mc:Fallback>
                <p:oleObj name="Equation" r:id="rId2" imgW="2400120" imgH="317160" progId="Equation.DSMT4">
                  <p:embed/>
                  <p:pic>
                    <p:nvPicPr>
                      <p:cNvPr id="0" name="Object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73350" y="2463800"/>
                        <a:ext cx="24003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8" name="Object 4"/>
          <p:cNvGraphicFramePr>
            <a:graphicFrameLocks noChangeAspect="1"/>
          </p:cNvGraphicFramePr>
          <p:nvPr/>
        </p:nvGraphicFramePr>
        <p:xfrm>
          <a:off x="2679700" y="3009900"/>
          <a:ext cx="2425700" cy="292100"/>
        </p:xfrm>
        <a:graphic>
          <a:graphicData uri="http://schemas.openxmlformats.org/presentationml/2006/ole">
            <mc:AlternateContent xmlns:mc="http://schemas.openxmlformats.org/markup-compatibility/2006">
              <mc:Choice xmlns:v="urn:schemas-microsoft-com:vml" Requires="v">
                <p:oleObj name="Equation" r:id="rId4" imgW="2425680" imgH="291960" progId="Equation.DSMT4">
                  <p:embed/>
                </p:oleObj>
              </mc:Choice>
              <mc:Fallback>
                <p:oleObj name="Equation" r:id="rId4" imgW="2425680" imgH="291960" progId="Equation.DSMT4">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79700" y="3009900"/>
                        <a:ext cx="2425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9" name="Object 5"/>
          <p:cNvGraphicFramePr>
            <a:graphicFrameLocks noChangeAspect="1"/>
          </p:cNvGraphicFramePr>
          <p:nvPr/>
        </p:nvGraphicFramePr>
        <p:xfrm>
          <a:off x="2695575" y="4533900"/>
          <a:ext cx="3810000" cy="292100"/>
        </p:xfrm>
        <a:graphic>
          <a:graphicData uri="http://schemas.openxmlformats.org/presentationml/2006/ole">
            <mc:AlternateContent xmlns:mc="http://schemas.openxmlformats.org/markup-compatibility/2006">
              <mc:Choice xmlns:v="urn:schemas-microsoft-com:vml" Requires="v">
                <p:oleObj name="Equation" r:id="rId6" imgW="3809880" imgH="291960" progId="Equation.DSMT4">
                  <p:embed/>
                </p:oleObj>
              </mc:Choice>
              <mc:Fallback>
                <p:oleObj name="Equation" r:id="rId6" imgW="3809880" imgH="291960" progId="Equation.DSMT4">
                  <p:embed/>
                  <p:pic>
                    <p:nvPicPr>
                      <p:cNvPr id="0" name="Object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695575" y="4533900"/>
                        <a:ext cx="3810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0" name="Object 6"/>
          <p:cNvGraphicFramePr>
            <a:graphicFrameLocks noChangeAspect="1"/>
          </p:cNvGraphicFramePr>
          <p:nvPr/>
        </p:nvGraphicFramePr>
        <p:xfrm>
          <a:off x="1333500" y="2438400"/>
          <a:ext cx="952500" cy="977900"/>
        </p:xfrm>
        <a:graphic>
          <a:graphicData uri="http://schemas.openxmlformats.org/presentationml/2006/ole">
            <mc:AlternateContent xmlns:mc="http://schemas.openxmlformats.org/markup-compatibility/2006">
              <mc:Choice xmlns:v="urn:schemas-microsoft-com:vml" Requires="v">
                <p:oleObj name="Equation" r:id="rId8" imgW="952200" imgH="977760" progId="Equation.DSMT4">
                  <p:embed/>
                </p:oleObj>
              </mc:Choice>
              <mc:Fallback>
                <p:oleObj name="Equation" r:id="rId8" imgW="952200" imgH="977760" progId="Equation.DSMT4">
                  <p:embed/>
                  <p:pic>
                    <p:nvPicPr>
                      <p:cNvPr id="0" name="Object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333500" y="2438400"/>
                        <a:ext cx="9525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1" name="Object 7"/>
          <p:cNvGraphicFramePr>
            <a:graphicFrameLocks noChangeAspect="1"/>
          </p:cNvGraphicFramePr>
          <p:nvPr/>
        </p:nvGraphicFramePr>
        <p:xfrm>
          <a:off x="1593850" y="3476625"/>
          <a:ext cx="711200" cy="381000"/>
        </p:xfrm>
        <a:graphic>
          <a:graphicData uri="http://schemas.openxmlformats.org/presentationml/2006/ole">
            <mc:AlternateContent xmlns:mc="http://schemas.openxmlformats.org/markup-compatibility/2006">
              <mc:Choice xmlns:v="urn:schemas-microsoft-com:vml" Requires="v">
                <p:oleObj name="Equation" r:id="rId10" imgW="711000" imgH="380880" progId="Equation.DSMT4">
                  <p:embed/>
                </p:oleObj>
              </mc:Choice>
              <mc:Fallback>
                <p:oleObj name="Equation" r:id="rId10" imgW="711000" imgH="380880" progId="Equation.DSMT4">
                  <p:embed/>
                  <p:pic>
                    <p:nvPicPr>
                      <p:cNvPr id="0" name="Object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593850" y="3476625"/>
                        <a:ext cx="711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2" name="Object 8"/>
          <p:cNvGraphicFramePr>
            <a:graphicFrameLocks noChangeAspect="1"/>
          </p:cNvGraphicFramePr>
          <p:nvPr/>
        </p:nvGraphicFramePr>
        <p:xfrm>
          <a:off x="1308100" y="3886200"/>
          <a:ext cx="977900" cy="495300"/>
        </p:xfrm>
        <a:graphic>
          <a:graphicData uri="http://schemas.openxmlformats.org/presentationml/2006/ole">
            <mc:AlternateContent xmlns:mc="http://schemas.openxmlformats.org/markup-compatibility/2006">
              <mc:Choice xmlns:v="urn:schemas-microsoft-com:vml" Requires="v">
                <p:oleObj name="Equation" r:id="rId12" imgW="977760" imgH="495000" progId="Equation.DSMT4">
                  <p:embed/>
                </p:oleObj>
              </mc:Choice>
              <mc:Fallback>
                <p:oleObj name="Equation" r:id="rId12" imgW="977760" imgH="495000" progId="Equation.DSMT4">
                  <p:embed/>
                  <p:pic>
                    <p:nvPicPr>
                      <p:cNvPr id="0" name="Object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308100" y="3886200"/>
                        <a:ext cx="9779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4" name="Object 10"/>
          <p:cNvGraphicFramePr>
            <a:graphicFrameLocks noChangeAspect="1"/>
          </p:cNvGraphicFramePr>
          <p:nvPr/>
        </p:nvGraphicFramePr>
        <p:xfrm>
          <a:off x="5029200" y="2473325"/>
          <a:ext cx="3200400" cy="825500"/>
        </p:xfrm>
        <a:graphic>
          <a:graphicData uri="http://schemas.openxmlformats.org/presentationml/2006/ole">
            <mc:AlternateContent xmlns:mc="http://schemas.openxmlformats.org/markup-compatibility/2006">
              <mc:Choice xmlns:v="urn:schemas-microsoft-com:vml" Requires="v">
                <p:oleObj name="Equation" r:id="rId14" imgW="3200400" imgH="825480" progId="Equation.DSMT4">
                  <p:embed/>
                </p:oleObj>
              </mc:Choice>
              <mc:Fallback>
                <p:oleObj name="Equation" r:id="rId14" imgW="3200400" imgH="825480" progId="Equation.DSMT4">
                  <p:embed/>
                  <p:pic>
                    <p:nvPicPr>
                      <p:cNvPr id="0" name="Object 10"/>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029200" y="2473325"/>
                        <a:ext cx="32004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22" name="Object 8"/>
          <p:cNvGraphicFramePr>
            <a:graphicFrameLocks noChangeAspect="1"/>
          </p:cNvGraphicFramePr>
          <p:nvPr/>
        </p:nvGraphicFramePr>
        <p:xfrm>
          <a:off x="1339850" y="4457700"/>
          <a:ext cx="965200" cy="495300"/>
        </p:xfrm>
        <a:graphic>
          <a:graphicData uri="http://schemas.openxmlformats.org/presentationml/2006/ole">
            <mc:AlternateContent xmlns:mc="http://schemas.openxmlformats.org/markup-compatibility/2006">
              <mc:Choice xmlns:v="urn:schemas-microsoft-com:vml" Requires="v">
                <p:oleObj name="Equation" r:id="rId16" imgW="965160" imgH="495000" progId="Equation.DSMT4">
                  <p:embed/>
                </p:oleObj>
              </mc:Choice>
              <mc:Fallback>
                <p:oleObj name="Equation" r:id="rId16" imgW="965160" imgH="495000" progId="Equation.DSMT4">
                  <p:embed/>
                  <p:pic>
                    <p:nvPicPr>
                      <p:cNvPr id="0" name="Picture 10"/>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1339850" y="4457700"/>
                        <a:ext cx="9652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23" name="Object 11"/>
          <p:cNvGraphicFramePr>
            <a:graphicFrameLocks noChangeAspect="1"/>
          </p:cNvGraphicFramePr>
          <p:nvPr/>
        </p:nvGraphicFramePr>
        <p:xfrm>
          <a:off x="6286500" y="2781300"/>
          <a:ext cx="152400" cy="215900"/>
        </p:xfrm>
        <a:graphic>
          <a:graphicData uri="http://schemas.openxmlformats.org/presentationml/2006/ole">
            <mc:AlternateContent xmlns:mc="http://schemas.openxmlformats.org/markup-compatibility/2006">
              <mc:Choice xmlns:v="urn:schemas-microsoft-com:vml" Requires="v">
                <p:oleObj name="Equation" r:id="rId18" imgW="152280" imgH="215640" progId="Equation.DSMT4">
                  <p:embed/>
                </p:oleObj>
              </mc:Choice>
              <mc:Fallback>
                <p:oleObj name="Equation" r:id="rId18" imgW="152280" imgH="215640" progId="Equation.DSMT4">
                  <p:embed/>
                  <p:pic>
                    <p:nvPicPr>
                      <p:cNvPr id="0" name="Picture 11"/>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6286500" y="2781300"/>
                        <a:ext cx="152400"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24" name="Object 12"/>
          <p:cNvGraphicFramePr>
            <a:graphicFrameLocks noChangeAspect="1"/>
          </p:cNvGraphicFramePr>
          <p:nvPr/>
        </p:nvGraphicFramePr>
        <p:xfrm>
          <a:off x="3152775" y="2451100"/>
          <a:ext cx="152400" cy="215900"/>
        </p:xfrm>
        <a:graphic>
          <a:graphicData uri="http://schemas.openxmlformats.org/presentationml/2006/ole">
            <mc:AlternateContent xmlns:mc="http://schemas.openxmlformats.org/markup-compatibility/2006">
              <mc:Choice xmlns:v="urn:schemas-microsoft-com:vml" Requires="v">
                <p:oleObj name="Equation" r:id="rId20" imgW="152280" imgH="215640" progId="Equation.DSMT4">
                  <p:embed/>
                </p:oleObj>
              </mc:Choice>
              <mc:Fallback>
                <p:oleObj name="Equation" r:id="rId20" imgW="152280" imgH="215640" progId="Equation.DSMT4">
                  <p:embed/>
                  <p:pic>
                    <p:nvPicPr>
                      <p:cNvPr id="0" name="Picture 12"/>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3152775" y="2451100"/>
                        <a:ext cx="152400"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25" name="Object 13"/>
          <p:cNvGraphicFramePr>
            <a:graphicFrameLocks noChangeAspect="1"/>
          </p:cNvGraphicFramePr>
          <p:nvPr/>
        </p:nvGraphicFramePr>
        <p:xfrm>
          <a:off x="3181350" y="4533900"/>
          <a:ext cx="152400" cy="215900"/>
        </p:xfrm>
        <a:graphic>
          <a:graphicData uri="http://schemas.openxmlformats.org/presentationml/2006/ole">
            <mc:AlternateContent xmlns:mc="http://schemas.openxmlformats.org/markup-compatibility/2006">
              <mc:Choice xmlns:v="urn:schemas-microsoft-com:vml" Requires="v">
                <p:oleObj name="Equation" r:id="rId22" imgW="152280" imgH="215640" progId="Equation.DSMT4">
                  <p:embed/>
                </p:oleObj>
              </mc:Choice>
              <mc:Fallback>
                <p:oleObj name="Equation" r:id="rId22" imgW="152280" imgH="215640" progId="Equation.DSMT4">
                  <p:embed/>
                  <p:pic>
                    <p:nvPicPr>
                      <p:cNvPr id="0" name="Picture 13"/>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3181350" y="4533900"/>
                        <a:ext cx="152400"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26" name="Object 14"/>
          <p:cNvGraphicFramePr>
            <a:graphicFrameLocks noChangeAspect="1"/>
          </p:cNvGraphicFramePr>
          <p:nvPr/>
        </p:nvGraphicFramePr>
        <p:xfrm>
          <a:off x="3152775" y="3032125"/>
          <a:ext cx="152400" cy="215900"/>
        </p:xfrm>
        <a:graphic>
          <a:graphicData uri="http://schemas.openxmlformats.org/presentationml/2006/ole">
            <mc:AlternateContent xmlns:mc="http://schemas.openxmlformats.org/markup-compatibility/2006">
              <mc:Choice xmlns:v="urn:schemas-microsoft-com:vml" Requires="v">
                <p:oleObj name="Equation" r:id="rId23" imgW="152280" imgH="215640" progId="Equation.DSMT4">
                  <p:embed/>
                </p:oleObj>
              </mc:Choice>
              <mc:Fallback>
                <p:oleObj name="Equation" r:id="rId23" imgW="152280" imgH="215640" progId="Equation.DSMT4">
                  <p:embed/>
                  <p:pic>
                    <p:nvPicPr>
                      <p:cNvPr id="0" name="Picture 14"/>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3152775" y="3032125"/>
                        <a:ext cx="152400"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27" name="Object 15"/>
          <p:cNvGraphicFramePr>
            <a:graphicFrameLocks noChangeAspect="1"/>
          </p:cNvGraphicFramePr>
          <p:nvPr/>
        </p:nvGraphicFramePr>
        <p:xfrm>
          <a:off x="1320800" y="4489450"/>
          <a:ext cx="965200" cy="381000"/>
        </p:xfrm>
        <a:graphic>
          <a:graphicData uri="http://schemas.openxmlformats.org/presentationml/2006/ole">
            <mc:AlternateContent xmlns:mc="http://schemas.openxmlformats.org/markup-compatibility/2006">
              <mc:Choice xmlns:v="urn:schemas-microsoft-com:vml" Requires="v">
                <p:oleObj name="Equation" r:id="rId25" imgW="965160" imgH="380880" progId="Equation.DSMT4">
                  <p:embed/>
                </p:oleObj>
              </mc:Choice>
              <mc:Fallback>
                <p:oleObj name="Equation" r:id="rId25" imgW="965160" imgH="380880" progId="Equation.DSMT4">
                  <p:embed/>
                  <p:pic>
                    <p:nvPicPr>
                      <p:cNvPr id="0" name="Picture 15"/>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1320800" y="4489450"/>
                        <a:ext cx="965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2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2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32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32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3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Application: Multiplying Decimal Numbers</a:t>
            </a:r>
          </a:p>
        </p:txBody>
      </p:sp>
      <p:sp>
        <p:nvSpPr>
          <p:cNvPr id="3" name="Content Placeholder 2"/>
          <p:cNvSpPr>
            <a:spLocks noGrp="1"/>
          </p:cNvSpPr>
          <p:nvPr>
            <p:ph idx="1"/>
          </p:nvPr>
        </p:nvSpPr>
        <p:spPr/>
        <p:txBody>
          <a:bodyPr>
            <a:noAutofit/>
          </a:bodyPr>
          <a:lstStyle/>
          <a:p>
            <a:pPr>
              <a:spcBef>
                <a:spcPts val="0"/>
              </a:spcBef>
            </a:pPr>
            <a:r>
              <a:rPr lang="en-US" dirty="0"/>
              <a:t>You are going to paint an accent wall in your living room. The wall measures </a:t>
            </a:r>
            <a:r>
              <a:rPr lang="en-US" dirty="0">
                <a:solidFill>
                  <a:srgbClr val="0000FF"/>
                </a:solidFill>
              </a:rPr>
              <a:t>9</a:t>
            </a:r>
            <a:r>
              <a:rPr lang="en-US" dirty="0"/>
              <a:t> feet high by </a:t>
            </a:r>
            <a:r>
              <a:rPr lang="en-US" dirty="0">
                <a:solidFill>
                  <a:srgbClr val="0000FF"/>
                </a:solidFill>
              </a:rPr>
              <a:t>12.25</a:t>
            </a:r>
            <a:r>
              <a:rPr lang="en-US" dirty="0"/>
              <a:t> feet long. What is the area you are going to paint?</a:t>
            </a:r>
          </a:p>
          <a:p>
            <a:pPr>
              <a:spcBef>
                <a:spcPts val="0"/>
              </a:spcBef>
            </a:pPr>
            <a:r>
              <a:rPr lang="en-US" b="1" dirty="0"/>
              <a:t>Solution</a:t>
            </a:r>
          </a:p>
          <a:p>
            <a:pPr>
              <a:spcBef>
                <a:spcPts val="0"/>
              </a:spcBef>
            </a:pPr>
            <a:r>
              <a:rPr lang="en-US" dirty="0"/>
              <a:t>Find the area of the wall by multiplying the length by the width.</a:t>
            </a:r>
          </a:p>
          <a:p>
            <a:pPr>
              <a:spcBef>
                <a:spcPts val="0"/>
              </a:spcBef>
            </a:pPr>
            <a:endParaRPr lang="en-US" dirty="0"/>
          </a:p>
          <a:p>
            <a:pPr>
              <a:spcBef>
                <a:spcPts val="0"/>
              </a:spcBef>
            </a:pPr>
            <a:endParaRPr lang="en-US" dirty="0"/>
          </a:p>
          <a:p>
            <a:pPr>
              <a:spcBef>
                <a:spcPts val="0"/>
              </a:spcBef>
            </a:pPr>
            <a:endParaRPr lang="en-US" sz="4000" dirty="0"/>
          </a:p>
          <a:p>
            <a:pPr>
              <a:spcBef>
                <a:spcPts val="0"/>
              </a:spcBef>
            </a:pPr>
            <a:r>
              <a:rPr lang="en-US" dirty="0"/>
              <a:t>The area of the accent wall is </a:t>
            </a:r>
            <a:r>
              <a:rPr lang="en-US" dirty="0">
                <a:solidFill>
                  <a:srgbClr val="FF0000"/>
                </a:solidFill>
              </a:rPr>
              <a:t>110.25 square feet</a:t>
            </a:r>
            <a:r>
              <a:rPr lang="en-US" dirty="0"/>
              <a:t>.</a:t>
            </a:r>
            <a:endParaRPr lang="en-US" b="1" dirty="0"/>
          </a:p>
        </p:txBody>
      </p:sp>
      <p:graphicFrame>
        <p:nvGraphicFramePr>
          <p:cNvPr id="1027" name="Object 3"/>
          <p:cNvGraphicFramePr>
            <a:graphicFrameLocks noChangeAspect="1"/>
          </p:cNvGraphicFramePr>
          <p:nvPr/>
        </p:nvGraphicFramePr>
        <p:xfrm>
          <a:off x="2743200" y="3952875"/>
          <a:ext cx="2146300" cy="292100"/>
        </p:xfrm>
        <a:graphic>
          <a:graphicData uri="http://schemas.openxmlformats.org/presentationml/2006/ole">
            <mc:AlternateContent xmlns:mc="http://schemas.openxmlformats.org/markup-compatibility/2006">
              <mc:Choice xmlns:v="urn:schemas-microsoft-com:vml" Requires="v">
                <p:oleObj name="Equation" r:id="rId2" imgW="2145960" imgH="291960" progId="Equation.DSMT4">
                  <p:embed/>
                </p:oleObj>
              </mc:Choice>
              <mc:Fallback>
                <p:oleObj name="Equation" r:id="rId2" imgW="2145960" imgH="291960" progId="Equation.DSMT4">
                  <p:embed/>
                  <p:pic>
                    <p:nvPicPr>
                      <p:cNvPr id="0" name="Object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43200" y="3952875"/>
                        <a:ext cx="2146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8" name="Object 4"/>
          <p:cNvGraphicFramePr>
            <a:graphicFrameLocks noChangeAspect="1"/>
          </p:cNvGraphicFramePr>
          <p:nvPr/>
        </p:nvGraphicFramePr>
        <p:xfrm>
          <a:off x="2752725" y="4486275"/>
          <a:ext cx="2044700" cy="292100"/>
        </p:xfrm>
        <a:graphic>
          <a:graphicData uri="http://schemas.openxmlformats.org/presentationml/2006/ole">
            <mc:AlternateContent xmlns:mc="http://schemas.openxmlformats.org/markup-compatibility/2006">
              <mc:Choice xmlns:v="urn:schemas-microsoft-com:vml" Requires="v">
                <p:oleObj name="Equation" r:id="rId4" imgW="2044440" imgH="291960" progId="Equation.DSMT4">
                  <p:embed/>
                </p:oleObj>
              </mc:Choice>
              <mc:Fallback>
                <p:oleObj name="Equation" r:id="rId4" imgW="2044440" imgH="291960" progId="Equation.DSMT4">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52725" y="4486275"/>
                        <a:ext cx="2044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9" name="Object 5"/>
          <p:cNvGraphicFramePr>
            <a:graphicFrameLocks noChangeAspect="1"/>
          </p:cNvGraphicFramePr>
          <p:nvPr/>
        </p:nvGraphicFramePr>
        <p:xfrm>
          <a:off x="2743200" y="4975225"/>
          <a:ext cx="3670300" cy="292100"/>
        </p:xfrm>
        <a:graphic>
          <a:graphicData uri="http://schemas.openxmlformats.org/presentationml/2006/ole">
            <mc:AlternateContent xmlns:mc="http://schemas.openxmlformats.org/markup-compatibility/2006">
              <mc:Choice xmlns:v="urn:schemas-microsoft-com:vml" Requires="v">
                <p:oleObj name="Equation" r:id="rId6" imgW="3670200" imgH="291960" progId="Equation.DSMT4">
                  <p:embed/>
                </p:oleObj>
              </mc:Choice>
              <mc:Fallback>
                <p:oleObj name="Equation" r:id="rId6" imgW="3670200" imgH="291960" progId="Equation.DSMT4">
                  <p:embed/>
                  <p:pic>
                    <p:nvPicPr>
                      <p:cNvPr id="0" name="Object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743200" y="4975225"/>
                        <a:ext cx="3670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0" name="Object 6"/>
          <p:cNvGraphicFramePr>
            <a:graphicFrameLocks noChangeAspect="1"/>
          </p:cNvGraphicFramePr>
          <p:nvPr/>
        </p:nvGraphicFramePr>
        <p:xfrm>
          <a:off x="1022350" y="3914775"/>
          <a:ext cx="1244600" cy="977900"/>
        </p:xfrm>
        <a:graphic>
          <a:graphicData uri="http://schemas.openxmlformats.org/presentationml/2006/ole">
            <mc:AlternateContent xmlns:mc="http://schemas.openxmlformats.org/markup-compatibility/2006">
              <mc:Choice xmlns:v="urn:schemas-microsoft-com:vml" Requires="v">
                <p:oleObj name="Equation" r:id="rId8" imgW="1244520" imgH="977760" progId="Equation.DSMT4">
                  <p:embed/>
                </p:oleObj>
              </mc:Choice>
              <mc:Fallback>
                <p:oleObj name="Equation" r:id="rId8" imgW="1244520" imgH="977760" progId="Equation.DSMT4">
                  <p:embed/>
                  <p:pic>
                    <p:nvPicPr>
                      <p:cNvPr id="0" name="Object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022350" y="3914775"/>
                        <a:ext cx="12446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1" name="Object 7"/>
          <p:cNvGraphicFramePr>
            <a:graphicFrameLocks noChangeAspect="1"/>
          </p:cNvGraphicFramePr>
          <p:nvPr/>
        </p:nvGraphicFramePr>
        <p:xfrm>
          <a:off x="1028700" y="4953000"/>
          <a:ext cx="1219200" cy="381000"/>
        </p:xfrm>
        <a:graphic>
          <a:graphicData uri="http://schemas.openxmlformats.org/presentationml/2006/ole">
            <mc:AlternateContent xmlns:mc="http://schemas.openxmlformats.org/markup-compatibility/2006">
              <mc:Choice xmlns:v="urn:schemas-microsoft-com:vml" Requires="v">
                <p:oleObj name="Equation" r:id="rId10" imgW="1218960" imgH="380880" progId="Equation.DSMT4">
                  <p:embed/>
                </p:oleObj>
              </mc:Choice>
              <mc:Fallback>
                <p:oleObj name="Equation" r:id="rId10" imgW="1218960" imgH="380880" progId="Equation.DSMT4">
                  <p:embed/>
                  <p:pic>
                    <p:nvPicPr>
                      <p:cNvPr id="0" name="Object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028700" y="4953000"/>
                        <a:ext cx="1219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4" name="Object 10"/>
          <p:cNvGraphicFramePr>
            <a:graphicFrameLocks noChangeAspect="1"/>
          </p:cNvGraphicFramePr>
          <p:nvPr/>
        </p:nvGraphicFramePr>
        <p:xfrm>
          <a:off x="4692650" y="3968750"/>
          <a:ext cx="2933700" cy="825500"/>
        </p:xfrm>
        <a:graphic>
          <a:graphicData uri="http://schemas.openxmlformats.org/presentationml/2006/ole">
            <mc:AlternateContent xmlns:mc="http://schemas.openxmlformats.org/markup-compatibility/2006">
              <mc:Choice xmlns:v="urn:schemas-microsoft-com:vml" Requires="v">
                <p:oleObj name="Equation" r:id="rId12" imgW="2933640" imgH="825480" progId="Equation.DSMT4">
                  <p:embed/>
                </p:oleObj>
              </mc:Choice>
              <mc:Fallback>
                <p:oleObj name="Equation" r:id="rId12" imgW="2933640" imgH="825480" progId="Equation.DSMT4">
                  <p:embed/>
                  <p:pic>
                    <p:nvPicPr>
                      <p:cNvPr id="0" name="Object 10"/>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692650" y="3968750"/>
                        <a:ext cx="29337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3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2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3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3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02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280160"/>
            <a:ext cx="8229600" cy="1902059"/>
          </a:xfrm>
          <a:solidFill>
            <a:srgbClr val="FFFFCC"/>
          </a:solidFill>
          <a:ln w="28575">
            <a:solidFill>
              <a:srgbClr val="000000"/>
            </a:solidFill>
          </a:ln>
        </p:spPr>
        <p:txBody>
          <a:bodyPr>
            <a:spAutoFit/>
          </a:bodyPr>
          <a:lstStyle/>
          <a:p>
            <a:pPr marL="514350" indent="-514350">
              <a:buFont typeface="+mj-lt"/>
              <a:buAutoNum type="arabicPeriod"/>
            </a:pPr>
            <a:r>
              <a:rPr lang="en-US" dirty="0">
                <a:solidFill>
                  <a:srgbClr val="000000"/>
                </a:solidFill>
              </a:rPr>
              <a:t>Count the number of 0s in the power of 10.</a:t>
            </a:r>
          </a:p>
          <a:p>
            <a:pPr marL="514350" indent="-514350">
              <a:buFont typeface="+mj-lt"/>
              <a:buAutoNum type="arabicPeriod"/>
            </a:pPr>
            <a:r>
              <a:rPr lang="en-US" dirty="0">
                <a:solidFill>
                  <a:srgbClr val="000000"/>
                </a:solidFill>
              </a:rPr>
              <a:t>Move the decimal point to the right the same number of places as the number of 0s found in Step 1.</a:t>
            </a:r>
          </a:p>
        </p:txBody>
      </p:sp>
      <p:sp>
        <p:nvSpPr>
          <p:cNvPr id="6" name="Title 5"/>
          <p:cNvSpPr>
            <a:spLocks noGrp="1"/>
          </p:cNvSpPr>
          <p:nvPr>
            <p:ph type="title"/>
          </p:nvPr>
        </p:nvSpPr>
        <p:spPr/>
        <p:txBody>
          <a:bodyPr>
            <a:normAutofit/>
          </a:bodyPr>
          <a:lstStyle/>
          <a:p>
            <a:r>
              <a:rPr lang="en-US" dirty="0"/>
              <a:t>Procedure: To Multiply by Powers of 10 </a:t>
            </a:r>
            <a:br>
              <a:rPr lang="en-US" dirty="0"/>
            </a:br>
            <a:r>
              <a:rPr lang="en-US" dirty="0"/>
              <a:t>(10, 100, 1000, and so on)</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280160"/>
            <a:ext cx="8229600" cy="3367076"/>
          </a:xfrm>
          <a:solidFill>
            <a:srgbClr val="FFFFCC"/>
          </a:solidFill>
          <a:ln w="28575">
            <a:solidFill>
              <a:srgbClr val="000000"/>
            </a:solidFill>
          </a:ln>
        </p:spPr>
        <p:txBody>
          <a:bodyPr>
            <a:spAutoFit/>
          </a:bodyPr>
          <a:lstStyle/>
          <a:p>
            <a:r>
              <a:rPr lang="en-US" dirty="0">
                <a:solidFill>
                  <a:srgbClr val="000000"/>
                </a:solidFill>
              </a:rPr>
              <a:t>Multiplication by </a:t>
            </a:r>
            <a:r>
              <a:rPr lang="en-US" b="1" dirty="0">
                <a:solidFill>
                  <a:srgbClr val="C00000"/>
                </a:solidFill>
              </a:rPr>
              <a:t>10</a:t>
            </a:r>
            <a:r>
              <a:rPr lang="en-US" dirty="0">
                <a:solidFill>
                  <a:srgbClr val="000000"/>
                </a:solidFill>
              </a:rPr>
              <a:t> moves the decimal point </a:t>
            </a:r>
            <a:r>
              <a:rPr lang="en-US" b="1" dirty="0">
                <a:solidFill>
                  <a:srgbClr val="C00000"/>
                </a:solidFill>
              </a:rPr>
              <a:t>one</a:t>
            </a:r>
            <a:r>
              <a:rPr lang="en-US" dirty="0">
                <a:solidFill>
                  <a:srgbClr val="000000"/>
                </a:solidFill>
              </a:rPr>
              <a:t> place </a:t>
            </a:r>
            <a:r>
              <a:rPr lang="en-US" b="1" dirty="0">
                <a:solidFill>
                  <a:srgbClr val="C00000"/>
                </a:solidFill>
              </a:rPr>
              <a:t>to the right</a:t>
            </a:r>
            <a:r>
              <a:rPr lang="en-US" dirty="0">
                <a:solidFill>
                  <a:srgbClr val="000000"/>
                </a:solidFill>
              </a:rPr>
              <a:t>.</a:t>
            </a:r>
          </a:p>
          <a:p>
            <a:r>
              <a:rPr lang="en-US" dirty="0">
                <a:solidFill>
                  <a:srgbClr val="000000"/>
                </a:solidFill>
              </a:rPr>
              <a:t>Multiplication by </a:t>
            </a:r>
            <a:r>
              <a:rPr lang="en-US" b="1" dirty="0">
                <a:solidFill>
                  <a:srgbClr val="C00000"/>
                </a:solidFill>
              </a:rPr>
              <a:t>100</a:t>
            </a:r>
            <a:r>
              <a:rPr lang="en-US" dirty="0">
                <a:solidFill>
                  <a:srgbClr val="000000"/>
                </a:solidFill>
              </a:rPr>
              <a:t> moves the decimal point </a:t>
            </a:r>
            <a:r>
              <a:rPr lang="en-US" b="1" dirty="0">
                <a:solidFill>
                  <a:srgbClr val="C00000"/>
                </a:solidFill>
              </a:rPr>
              <a:t>two</a:t>
            </a:r>
            <a:r>
              <a:rPr lang="en-US" b="1" dirty="0">
                <a:solidFill>
                  <a:srgbClr val="000000"/>
                </a:solidFill>
              </a:rPr>
              <a:t> </a:t>
            </a:r>
            <a:r>
              <a:rPr lang="en-US" dirty="0">
                <a:solidFill>
                  <a:srgbClr val="000000"/>
                </a:solidFill>
              </a:rPr>
              <a:t>places </a:t>
            </a:r>
            <a:r>
              <a:rPr lang="en-US" b="1" dirty="0">
                <a:solidFill>
                  <a:srgbClr val="C00000"/>
                </a:solidFill>
              </a:rPr>
              <a:t>to the right</a:t>
            </a:r>
            <a:r>
              <a:rPr lang="en-US" dirty="0">
                <a:solidFill>
                  <a:srgbClr val="000000"/>
                </a:solidFill>
              </a:rPr>
              <a:t>.</a:t>
            </a:r>
          </a:p>
          <a:p>
            <a:r>
              <a:rPr lang="en-US" dirty="0">
                <a:solidFill>
                  <a:srgbClr val="000000"/>
                </a:solidFill>
              </a:rPr>
              <a:t>Multiplication by </a:t>
            </a:r>
            <a:r>
              <a:rPr lang="en-US" b="1" dirty="0">
                <a:solidFill>
                  <a:srgbClr val="C00000"/>
                </a:solidFill>
              </a:rPr>
              <a:t>1000</a:t>
            </a:r>
            <a:r>
              <a:rPr lang="en-US" dirty="0">
                <a:solidFill>
                  <a:srgbClr val="000000"/>
                </a:solidFill>
              </a:rPr>
              <a:t> moves the decimal point </a:t>
            </a:r>
            <a:r>
              <a:rPr lang="en-US" b="1" dirty="0">
                <a:solidFill>
                  <a:srgbClr val="C00000"/>
                </a:solidFill>
              </a:rPr>
              <a:t>three</a:t>
            </a:r>
            <a:r>
              <a:rPr lang="en-US" b="1" dirty="0">
                <a:solidFill>
                  <a:srgbClr val="000000"/>
                </a:solidFill>
              </a:rPr>
              <a:t> </a:t>
            </a:r>
            <a:r>
              <a:rPr lang="en-US" dirty="0">
                <a:solidFill>
                  <a:srgbClr val="000000"/>
                </a:solidFill>
              </a:rPr>
              <a:t>places</a:t>
            </a:r>
            <a:r>
              <a:rPr lang="en-US" b="1" dirty="0">
                <a:solidFill>
                  <a:srgbClr val="000000"/>
                </a:solidFill>
              </a:rPr>
              <a:t> </a:t>
            </a:r>
            <a:r>
              <a:rPr lang="en-US" b="1" dirty="0">
                <a:solidFill>
                  <a:srgbClr val="C00000"/>
                </a:solidFill>
              </a:rPr>
              <a:t>to the right</a:t>
            </a:r>
            <a:r>
              <a:rPr lang="en-US" dirty="0">
                <a:solidFill>
                  <a:srgbClr val="000000"/>
                </a:solidFill>
              </a:rPr>
              <a:t>.</a:t>
            </a:r>
          </a:p>
          <a:p>
            <a:r>
              <a:rPr lang="en-US" dirty="0">
                <a:solidFill>
                  <a:srgbClr val="000000"/>
                </a:solidFill>
              </a:rPr>
              <a:t>And so on.</a:t>
            </a:r>
          </a:p>
        </p:txBody>
      </p:sp>
      <p:sp>
        <p:nvSpPr>
          <p:cNvPr id="6" name="Title 5"/>
          <p:cNvSpPr>
            <a:spLocks noGrp="1"/>
          </p:cNvSpPr>
          <p:nvPr>
            <p:ph type="title"/>
          </p:nvPr>
        </p:nvSpPr>
        <p:spPr/>
        <p:txBody>
          <a:bodyPr>
            <a:normAutofit/>
          </a:bodyPr>
          <a:lstStyle/>
          <a:p>
            <a:r>
              <a:rPr lang="en-US" dirty="0"/>
              <a:t>Procedure: To Multiply by Powers of 10 </a:t>
            </a:r>
            <a:br>
              <a:rPr lang="en-US" dirty="0"/>
            </a:br>
            <a:r>
              <a:rPr lang="en-US" dirty="0"/>
              <a:t>(10, 100, 1000, and so on) (cont.)</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2248</TotalTime>
  <Words>1310</Words>
  <Application>Microsoft Office PowerPoint</Application>
  <PresentationFormat>On-screen Show (4:3)</PresentationFormat>
  <Paragraphs>128</Paragraphs>
  <Slides>28</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28</vt:i4>
      </vt:variant>
    </vt:vector>
  </HeadingPairs>
  <TitlesOfParts>
    <vt:vector size="33" baseType="lpstr">
      <vt:lpstr>Arial</vt:lpstr>
      <vt:lpstr>Calibri</vt:lpstr>
      <vt:lpstr>Symbol</vt:lpstr>
      <vt:lpstr>Office Theme</vt:lpstr>
      <vt:lpstr>Equation</vt:lpstr>
      <vt:lpstr>Section 4.R.3</vt:lpstr>
      <vt:lpstr>Procedure: To Multiply Decimal Numbers</vt:lpstr>
      <vt:lpstr>Example 1: Multiplying Decimal Numbers</vt:lpstr>
      <vt:lpstr>Example 2: Multiplying Decimal Numbers</vt:lpstr>
      <vt:lpstr>Example 3: Multiplying Decimal Numbers</vt:lpstr>
      <vt:lpstr>Completion Example 4: Multiplying Decimal Numbers</vt:lpstr>
      <vt:lpstr>Example 5: Application: Multiplying Decimal Numbers</vt:lpstr>
      <vt:lpstr>Procedure: To Multiply by Powers of 10  (10, 100, 1000, and so on)</vt:lpstr>
      <vt:lpstr>Procedure: To Multiply by Powers of 10  (10, 100, 1000, and so on) (cont.)</vt:lpstr>
      <vt:lpstr>Example 6: Multiplying by Powers of 10</vt:lpstr>
      <vt:lpstr>Procedure: To Divide Decimal Numbers</vt:lpstr>
      <vt:lpstr>Note</vt:lpstr>
      <vt:lpstr>Example 7: Dividing Decimal Numbers</vt:lpstr>
      <vt:lpstr>Example 7: Dividing Decimal Numbers (cont.)</vt:lpstr>
      <vt:lpstr>Example 7: Dividing Decimal Numbers (cont.)</vt:lpstr>
      <vt:lpstr>Example 8: Dividing Positive and Negative Decimal Numbers</vt:lpstr>
      <vt:lpstr>Example 8: Dividing Positive and Negative Decimal Numbers (cont.)</vt:lpstr>
      <vt:lpstr>Procedure: When the Remainder is Not 0</vt:lpstr>
      <vt:lpstr>Definition: Terminating and Nonterminating Decimal Numbers</vt:lpstr>
      <vt:lpstr>Example 9: Dividing Decimal Numbers</vt:lpstr>
      <vt:lpstr>Example 9: Dividing Decimal Numbers (cont.)</vt:lpstr>
      <vt:lpstr>Example 10: Dividing Decimal Numbers</vt:lpstr>
      <vt:lpstr>Example 10: Dividing Decimal Numbers (cont.)</vt:lpstr>
      <vt:lpstr>Example 11: Application: Calculating Average Amount per Unit</vt:lpstr>
      <vt:lpstr>Example 12: Application: Calculating Total Distance Traveled</vt:lpstr>
      <vt:lpstr>Procedure: To Divide a Decimal Number by a Power of 10 (10, 100, 1000, and so on)</vt:lpstr>
      <vt:lpstr>Procedure: To Divide a Decimal Number by a Power of 10 (10, 100, 1000, and so on) (cont.)</vt:lpstr>
      <vt:lpstr>Example 13: Dividing by Powers of 10</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Viewing Life Mathematically Plus Integrated Review, 2nd Edition</dc:title>
  <dc:creator>Hawkes Learning</dc:creator>
  <cp:lastModifiedBy>Jolie Even</cp:lastModifiedBy>
  <cp:revision>361</cp:revision>
  <dcterms:created xsi:type="dcterms:W3CDTF">2013-04-26T14:43:13Z</dcterms:created>
  <dcterms:modified xsi:type="dcterms:W3CDTF">2024-07-10T16:40:55Z</dcterms:modified>
</cp:coreProperties>
</file>