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1" d="100"/>
          <a:sy n="111" d="100"/>
        </p:scale>
        <p:origin x="138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18" Type="http://schemas.openxmlformats.org/officeDocument/2006/relationships/oleObject" Target="../embeddings/oleObject11.bin"/><Relationship Id="rId3" Type="http://schemas.openxmlformats.org/officeDocument/2006/relationships/image" Target="../media/image6.wmf"/><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image" Target="../media/image12.emf"/><Relationship Id="rId10" Type="http://schemas.openxmlformats.org/officeDocument/2006/relationships/oleObject" Target="../embeddings/oleObject7.bin"/><Relationship Id="rId19"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9.e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image" Target="../media/image16.emf"/><Relationship Id="rId21" Type="http://schemas.openxmlformats.org/officeDocument/2006/relationships/image" Target="../media/image25.wmf"/><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0.emf"/><Relationship Id="rId24" Type="http://schemas.openxmlformats.org/officeDocument/2006/relationships/oleObject" Target="../embeddings/oleObject24.bin"/><Relationship Id="rId5" Type="http://schemas.openxmlformats.org/officeDocument/2006/relationships/image" Target="../media/image17.emf"/><Relationship Id="rId15" Type="http://schemas.openxmlformats.org/officeDocument/2006/relationships/image" Target="../media/image22.wmf"/><Relationship Id="rId23"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oleObject" Target="../embeddings/oleObject31.bin"/><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e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2.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1.emf"/><Relationship Id="rId30" Type="http://schemas.openxmlformats.org/officeDocument/2006/relationships/oleObject" Target="../embeddings/oleObject40.bin"/><Relationship Id="rId8"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45.w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47.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emf"/><Relationship Id="rId24" Type="http://schemas.openxmlformats.org/officeDocument/2006/relationships/oleObject" Target="../embeddings/oleObject53.bin"/><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3.emf"/><Relationship Id="rId4" Type="http://schemas.openxmlformats.org/officeDocument/2006/relationships/oleObject" Target="../embeddings/oleObject43.bin"/><Relationship Id="rId9" Type="http://schemas.openxmlformats.org/officeDocument/2006/relationships/image" Target="../media/image48.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59.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oleObject" Target="../embeddings/oleObject68.bin"/><Relationship Id="rId26" Type="http://schemas.openxmlformats.org/officeDocument/2006/relationships/oleObject" Target="../embeddings/oleObject73.bin"/><Relationship Id="rId3" Type="http://schemas.openxmlformats.org/officeDocument/2006/relationships/image" Target="../media/image59.emf"/><Relationship Id="rId21" Type="http://schemas.openxmlformats.org/officeDocument/2006/relationships/image" Target="../media/image70.emf"/><Relationship Id="rId34" Type="http://schemas.openxmlformats.org/officeDocument/2006/relationships/image" Target="../media/image75.emf"/><Relationship Id="rId7" Type="http://schemas.openxmlformats.org/officeDocument/2006/relationships/image" Target="../media/image63.emf"/><Relationship Id="rId12" Type="http://schemas.openxmlformats.org/officeDocument/2006/relationships/oleObject" Target="../embeddings/oleObject65.bin"/><Relationship Id="rId17" Type="http://schemas.openxmlformats.org/officeDocument/2006/relationships/image" Target="../media/image68.emf"/><Relationship Id="rId25" Type="http://schemas.openxmlformats.org/officeDocument/2006/relationships/oleObject" Target="../embeddings/oleObject72.bin"/><Relationship Id="rId33" Type="http://schemas.openxmlformats.org/officeDocument/2006/relationships/oleObject" Target="../embeddings/oleObject77.bin"/><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emf"/><Relationship Id="rId24" Type="http://schemas.openxmlformats.org/officeDocument/2006/relationships/image" Target="../media/image71.emf"/><Relationship Id="rId32" Type="http://schemas.openxmlformats.org/officeDocument/2006/relationships/image" Target="../media/image74.emf"/><Relationship Id="rId5" Type="http://schemas.openxmlformats.org/officeDocument/2006/relationships/image" Target="../media/image62.emf"/><Relationship Id="rId15" Type="http://schemas.openxmlformats.org/officeDocument/2006/relationships/image" Target="../media/image67.emf"/><Relationship Id="rId23" Type="http://schemas.openxmlformats.org/officeDocument/2006/relationships/oleObject" Target="../embeddings/oleObject71.bin"/><Relationship Id="rId28" Type="http://schemas.openxmlformats.org/officeDocument/2006/relationships/oleObject" Target="../embeddings/oleObject74.bin"/><Relationship Id="rId36" Type="http://schemas.openxmlformats.org/officeDocument/2006/relationships/image" Target="../media/image61.emf"/><Relationship Id="rId10" Type="http://schemas.openxmlformats.org/officeDocument/2006/relationships/oleObject" Target="../embeddings/oleObject64.bin"/><Relationship Id="rId19" Type="http://schemas.openxmlformats.org/officeDocument/2006/relationships/image" Target="../media/image69.emf"/><Relationship Id="rId31"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image" Target="../media/image64.e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2.emf"/><Relationship Id="rId30" Type="http://schemas.openxmlformats.org/officeDocument/2006/relationships/oleObject" Target="../embeddings/oleObject75.bin"/><Relationship Id="rId35" Type="http://schemas.openxmlformats.org/officeDocument/2006/relationships/oleObject" Target="../embeddings/oleObject59.bin"/><Relationship Id="rId8"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0.emf"/><Relationship Id="rId18" Type="http://schemas.openxmlformats.org/officeDocument/2006/relationships/image" Target="../media/image82.emf"/><Relationship Id="rId3" Type="http://schemas.openxmlformats.org/officeDocument/2006/relationships/image" Target="../media/image76.emf"/><Relationship Id="rId21" Type="http://schemas.openxmlformats.org/officeDocument/2006/relationships/oleObject" Target="../embeddings/oleObject88.bin"/><Relationship Id="rId7" Type="http://schemas.openxmlformats.org/officeDocument/2006/relationships/image" Target="../media/image78.emf"/><Relationship Id="rId12" Type="http://schemas.openxmlformats.org/officeDocument/2006/relationships/oleObject" Target="../embeddings/oleObject83.bin"/><Relationship Id="rId17" Type="http://schemas.openxmlformats.org/officeDocument/2006/relationships/oleObject" Target="../embeddings/oleObject86.bin"/><Relationship Id="rId2" Type="http://schemas.openxmlformats.org/officeDocument/2006/relationships/oleObject" Target="../embeddings/oleObject78.bin"/><Relationship Id="rId16" Type="http://schemas.openxmlformats.org/officeDocument/2006/relationships/oleObject" Target="../embeddings/oleObject85.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65.emf"/><Relationship Id="rId24" Type="http://schemas.openxmlformats.org/officeDocument/2006/relationships/image" Target="../media/image84.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89.bin"/><Relationship Id="rId10" Type="http://schemas.openxmlformats.org/officeDocument/2006/relationships/oleObject" Target="../embeddings/oleObject82.bin"/><Relationship Id="rId19" Type="http://schemas.openxmlformats.org/officeDocument/2006/relationships/oleObject" Target="../embeddings/oleObject87.bin"/><Relationship Id="rId4" Type="http://schemas.openxmlformats.org/officeDocument/2006/relationships/oleObject" Target="../embeddings/oleObject79.bin"/><Relationship Id="rId9" Type="http://schemas.openxmlformats.org/officeDocument/2006/relationships/image" Target="../media/image79.emf"/><Relationship Id="rId14" Type="http://schemas.openxmlformats.org/officeDocument/2006/relationships/oleObject" Target="../embeddings/oleObject84.bin"/><Relationship Id="rId22" Type="http://schemas.openxmlformats.org/officeDocument/2006/relationships/image" Target="../media/image83.emf"/></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0.wmf"/><Relationship Id="rId3" Type="http://schemas.openxmlformats.org/officeDocument/2006/relationships/oleObject" Target="../embeddings/oleObject90.bin"/><Relationship Id="rId7" Type="http://schemas.openxmlformats.org/officeDocument/2006/relationships/image" Target="../media/image88.wmf"/><Relationship Id="rId12" Type="http://schemas.openxmlformats.org/officeDocument/2006/relationships/oleObject" Target="../embeddings/oleObject96.bin"/><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oleObject" Target="../embeddings/oleObject95.bin"/><Relationship Id="rId5" Type="http://schemas.openxmlformats.org/officeDocument/2006/relationships/oleObject" Target="../embeddings/oleObject91.bin"/><Relationship Id="rId10" Type="http://schemas.openxmlformats.org/officeDocument/2006/relationships/oleObject" Target="../embeddings/oleObject94.bin"/><Relationship Id="rId4" Type="http://schemas.openxmlformats.org/officeDocument/2006/relationships/image" Target="../media/image87.wmf"/><Relationship Id="rId9" Type="http://schemas.openxmlformats.org/officeDocument/2006/relationships/image" Target="../media/image8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5.R.7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name="Equation" r:id="rId2" imgW="3707757" imgH="469601" progId="Equation.DSMT4">
                  <p:embed/>
                </p:oleObj>
              </mc:Choice>
              <mc:Fallback>
                <p:oleObj name="Equation" r:id="rId2" imgW="3707757" imgH="469601"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name="Equation" r:id="rId4" imgW="786240" imgH="329040" progId="Equation.DSMT4">
                  <p:embed/>
                </p:oleObj>
              </mc:Choice>
              <mc:Fallback>
                <p:oleObj name="Equation" r:id="rId4" imgW="786240" imgH="329040" progId="Equation.DSMT4">
                  <p:embed/>
                  <p:pic>
                    <p:nvPicPr>
                      <p:cNvPr id="0" name="Picture 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name="Equation" r:id="rId6" imgW="1053847" imgH="355508" progId="Equation.DSMT4">
                  <p:embed/>
                </p:oleObj>
              </mc:Choice>
              <mc:Fallback>
                <p:oleObj name="Equation" r:id="rId6" imgW="1053847" imgH="355508"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name="Equation" r:id="rId8" imgW="1919880" imgH="585000" progId="Equation.DSMT4">
                  <p:embed/>
                </p:oleObj>
              </mc:Choice>
              <mc:Fallback>
                <p:oleObj name="Equation" r:id="rId8" imgW="1919880" imgH="5850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name="Equation" r:id="rId10" imgW="2550600" imgH="585000" progId="Equation.DSMT4">
                  <p:embed/>
                </p:oleObj>
              </mc:Choice>
              <mc:Fallback>
                <p:oleObj name="Equation" r:id="rId10" imgW="2550600" imgH="585000"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name="Equation" r:id="rId12" imgW="3695080" imgH="469601" progId="Equation.DSMT4">
                  <p:embed/>
                </p:oleObj>
              </mc:Choice>
              <mc:Fallback>
                <p:oleObj name="Equation" r:id="rId12" imgW="3695080" imgH="469601"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name="Equation" r:id="rId14" imgW="776880" imgH="264960" progId="Equation.DSMT4">
                  <p:embed/>
                </p:oleObj>
              </mc:Choice>
              <mc:Fallback>
                <p:oleObj name="Equation" r:id="rId14" imgW="776880" imgH="264960" progId="Equation.DSMT4">
                  <p:embed/>
                  <p:pic>
                    <p:nvPicPr>
                      <p:cNvPr id="0" name="Picture 2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name="Equation" r:id="rId16" imgW="1053847" imgH="279446" progId="Equation.DSMT4">
                  <p:embed/>
                </p:oleObj>
              </mc:Choice>
              <mc:Fallback>
                <p:oleObj name="Equation" r:id="rId16" imgW="1053847" imgH="279446" progId="Equation.DSMT4">
                  <p:embed/>
                  <p:pic>
                    <p:nvPicPr>
                      <p:cNvPr id="0" name="Picture 2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name="Equation" r:id="rId18" imgW="1928880" imgH="585000" progId="Equation.DSMT4">
                  <p:embed/>
                </p:oleObj>
              </mc:Choice>
              <mc:Fallback>
                <p:oleObj name="Equation" r:id="rId18" imgW="1928880" imgH="585000" progId="Equation.DSMT4">
                  <p:embed/>
                  <p:pic>
                    <p:nvPicPr>
                      <p:cNvPr id="0"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name="Equation" r:id="rId20" imgW="2587320" imgH="585000" progId="Equation.DSMT4">
                  <p:embed/>
                </p:oleObj>
              </mc:Choice>
              <mc:Fallback>
                <p:oleObj name="Equation" r:id="rId20" imgW="2587320" imgH="585000" progId="Equation.DSMT4">
                  <p:embed/>
                  <p:pic>
                    <p:nvPicPr>
                      <p:cNvPr id="0" name="Picture 2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name="Equation" r:id="rId2" imgW="3812400" imgH="594000" progId="Equation.DSMT4">
                  <p:embed/>
                </p:oleObj>
              </mc:Choice>
              <mc:Fallback>
                <p:oleObj name="Equation" r:id="rId2" imgW="3812400" imgH="594000" progId="Equation.DSMT4">
                  <p:embed/>
                  <p:pic>
                    <p:nvPicPr>
                      <p:cNvPr id="0" name="Picture 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name="Equation" r:id="rId4" imgW="776880" imgH="264960" progId="Equation.DSMT4">
                  <p:embed/>
                </p:oleObj>
              </mc:Choice>
              <mc:Fallback>
                <p:oleObj name="Equation" r:id="rId4" imgW="776880" imgH="264960" progId="Equation.DSMT4">
                  <p:embed/>
                  <p:pic>
                    <p:nvPicPr>
                      <p:cNvPr id="0" name="Picture 7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name="Equation" r:id="rId6" imgW="1032840" imgH="264960" progId="Equation.DSMT4">
                  <p:embed/>
                </p:oleObj>
              </mc:Choice>
              <mc:Fallback>
                <p:oleObj name="Equation" r:id="rId6" imgW="1032840" imgH="26496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name="Equation" r:id="rId8" imgW="1572480" imgH="264960" progId="Equation.DSMT4">
                  <p:embed/>
                </p:oleObj>
              </mc:Choice>
              <mc:Fallback>
                <p:oleObj name="Equation" r:id="rId8" imgW="1572480" imgH="26496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name="Equation" r:id="rId10" imgW="2130120" imgH="585000" progId="Equation.DSMT4">
                  <p:embed/>
                </p:oleObj>
              </mc:Choice>
              <mc:Fallback>
                <p:oleObj name="Equation" r:id="rId10" imgW="2130120" imgH="5850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name="Equation" r:id="rId12" imgW="3035160" imgH="585000" progId="Equation.DSMT4">
                  <p:embed/>
                </p:oleObj>
              </mc:Choice>
              <mc:Fallback>
                <p:oleObj name="Equation" r:id="rId12" imgW="3035160" imgH="585000"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name="Equation" r:id="rId14" imgW="3669726" imgH="469601" progId="Equation.DSMT4">
                  <p:embed/>
                </p:oleObj>
              </mc:Choice>
              <mc:Fallback>
                <p:oleObj name="Equation" r:id="rId14" imgW="3669726" imgH="469601"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name="Equation" r:id="rId16" imgW="685440" imgH="329040" progId="Equation.DSMT4">
                  <p:embed/>
                </p:oleObj>
              </mc:Choice>
              <mc:Fallback>
                <p:oleObj name="Equation" r:id="rId16" imgW="685440" imgH="329040" progId="Equation.DSMT4">
                  <p:embed/>
                  <p:pic>
                    <p:nvPicPr>
                      <p:cNvPr id="0" name="Picture 7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name="Equation" r:id="rId18" imgW="888510" imgH="355294" progId="Equation.DSMT4">
                  <p:embed/>
                </p:oleObj>
              </mc:Choice>
              <mc:Fallback>
                <p:oleObj name="Equation" r:id="rId18" imgW="888510" imgH="355294" progId="Equation.DSMT4">
                  <p:embed/>
                  <p:pic>
                    <p:nvPicPr>
                      <p:cNvPr id="0" name="Picture 7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name="Equation" r:id="rId20" imgW="1536126" imgH="355508" progId="Equation.DSMT4">
                  <p:embed/>
                </p:oleObj>
              </mc:Choice>
              <mc:Fallback>
                <p:oleObj name="Equation" r:id="rId20" imgW="1536126" imgH="355508" progId="Equation.DSMT4">
                  <p:embed/>
                  <p:pic>
                    <p:nvPicPr>
                      <p:cNvPr id="0" name="Picture 7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name="Equation" r:id="rId22" imgW="1919880" imgH="585000" progId="Equation.DSMT4">
                  <p:embed/>
                </p:oleObj>
              </mc:Choice>
              <mc:Fallback>
                <p:oleObj name="Equation" r:id="rId22" imgW="1919880" imgH="585000" progId="Equation.DSMT4">
                  <p:embed/>
                  <p:pic>
                    <p:nvPicPr>
                      <p:cNvPr id="0" name="Picture 7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name="Equation" r:id="rId24" imgW="2550600" imgH="585000" progId="Equation.DSMT4">
                  <p:embed/>
                </p:oleObj>
              </mc:Choice>
              <mc:Fallback>
                <p:oleObj name="Equation" r:id="rId24" imgW="2550600" imgH="585000" progId="Equation.DSMT4">
                  <p:embed/>
                  <p:pic>
                    <p:nvPicPr>
                      <p:cNvPr id="0" name="Picture 7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name="Equation" r:id="rId2" imgW="200880" imgH="649080" progId="Equation.DSMT4">
                  <p:embed/>
                </p:oleObj>
              </mc:Choice>
              <mc:Fallback>
                <p:oleObj name="Equation" r:id="rId2" imgW="200880" imgH="649080" progId="Equation.DSMT4">
                  <p:embed/>
                  <p:pic>
                    <p:nvPicPr>
                      <p:cNvPr id="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name="Equation" r:id="rId2" imgW="1270800" imgH="356400" progId="Equation.DSMT4">
                  <p:embed/>
                </p:oleObj>
              </mc:Choice>
              <mc:Fallback>
                <p:oleObj name="Equation" r:id="rId2" imgW="1270800" imgH="356400" progId="Equation.DSMT4">
                  <p:embed/>
                  <p:pic>
                    <p:nvPicPr>
                      <p:cNvPr id="0" name="Picture 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name="Equation" r:id="rId4" imgW="1764360" imgH="585000" progId="Equation.DSMT4">
                  <p:embed/>
                </p:oleObj>
              </mc:Choice>
              <mc:Fallback>
                <p:oleObj name="Equation" r:id="rId4" imgW="1764360" imgH="585000" progId="Equation.DSMT4">
                  <p:embed/>
                  <p:pic>
                    <p:nvPicPr>
                      <p:cNvPr id="0" name="Picture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name="Equation" r:id="rId6" imgW="1325520" imgH="886680" progId="Equation.DSMT4">
                  <p:embed/>
                </p:oleObj>
              </mc:Choice>
              <mc:Fallback>
                <p:oleObj name="Equation" r:id="rId6" imgW="1325520" imgH="886680" progId="Equation.DSMT4">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name="Equation" r:id="rId8" imgW="1947240" imgH="1042200" progId="Equation.DSMT4">
                  <p:embed/>
                </p:oleObj>
              </mc:Choice>
              <mc:Fallback>
                <p:oleObj name="Equation" r:id="rId8" imgW="1947240" imgH="1042200" progId="Equation.DSMT4">
                  <p:embed/>
                  <p:pic>
                    <p:nvPicPr>
                      <p:cNvPr id="0" name="Picture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name="Equation" r:id="rId10" imgW="1270800" imgH="356400" progId="Equation.DSMT4">
                  <p:embed/>
                </p:oleObj>
              </mc:Choice>
              <mc:Fallback>
                <p:oleObj name="Equation" r:id="rId10" imgW="1270800" imgH="356400" progId="Equation.DSMT4">
                  <p:embed/>
                  <p:pic>
                    <p:nvPicPr>
                      <p:cNvPr id="0" name="Picture 4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name="Equation" r:id="rId12" imgW="1782720" imgH="585000" progId="Equation.DSMT4">
                  <p:embed/>
                </p:oleObj>
              </mc:Choice>
              <mc:Fallback>
                <p:oleObj name="Equation" r:id="rId12" imgW="1782720" imgH="585000" progId="Equation.DSMT4">
                  <p:embed/>
                  <p:pic>
                    <p:nvPicPr>
                      <p:cNvPr id="0"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name="Equation" r:id="rId14" imgW="1069560" imgH="264960" progId="Equation.DSMT4">
                  <p:embed/>
                </p:oleObj>
              </mc:Choice>
              <mc:Fallback>
                <p:oleObj name="Equation" r:id="rId14" imgW="1069560" imgH="264960" progId="Equation.DSMT4">
                  <p:embed/>
                  <p:pic>
                    <p:nvPicPr>
                      <p:cNvPr id="0" name="Picture 4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name="Equation" r:id="rId16" imgW="886680" imgH="264960" progId="Equation.DSMT4">
                  <p:embed/>
                </p:oleObj>
              </mc:Choice>
              <mc:Fallback>
                <p:oleObj name="Equation" r:id="rId16" imgW="886680" imgH="264960" progId="Equation.DSMT4">
                  <p:embed/>
                  <p:pic>
                    <p:nvPicPr>
                      <p:cNvPr id="0" name="Picture 4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name="Equation" r:id="rId18" imgW="1261440" imgH="356400" progId="Equation.DSMT4">
                  <p:embed/>
                </p:oleObj>
              </mc:Choice>
              <mc:Fallback>
                <p:oleObj name="Equation" r:id="rId18" imgW="1261440" imgH="356400" progId="Equation.DSMT4">
                  <p:embed/>
                  <p:pic>
                    <p:nvPicPr>
                      <p:cNvPr id="0" name="Picture 4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name="Equation" r:id="rId20" imgW="1764360" imgH="585000" progId="Equation.DSMT4">
                  <p:embed/>
                </p:oleObj>
              </mc:Choice>
              <mc:Fallback>
                <p:oleObj name="Equation" r:id="rId20" imgW="1764360" imgH="585000" progId="Equation.DSMT4">
                  <p:embed/>
                  <p:pic>
                    <p:nvPicPr>
                      <p:cNvPr id="0" name="Picture 4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name="Equation" r:id="rId22" imgW="1133640" imgH="329040" progId="Equation.DSMT4">
                  <p:embed/>
                </p:oleObj>
              </mc:Choice>
              <mc:Fallback>
                <p:oleObj name="Equation" r:id="rId22" imgW="1133640" imgH="329040" progId="Equation.DSMT4">
                  <p:embed/>
                  <p:pic>
                    <p:nvPicPr>
                      <p:cNvPr id="0" name="Picture 4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name="Equation" r:id="rId24" imgW="676440" imgH="329040" progId="Equation.DSMT4">
                  <p:embed/>
                </p:oleObj>
              </mc:Choice>
              <mc:Fallback>
                <p:oleObj name="Equation" r:id="rId24" imgW="676440" imgH="329040" progId="Equation.DSMT4">
                  <p:embed/>
                  <p:pic>
                    <p:nvPicPr>
                      <p:cNvPr id="0" name="Picture 4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name="Equation" r:id="rId26" imgW="1325520" imgH="329040" progId="Equation.DSMT4">
                  <p:embed/>
                </p:oleObj>
              </mc:Choice>
              <mc:Fallback>
                <p:oleObj name="Equation" r:id="rId26" imgW="1325520" imgH="329040" progId="Equation.DSMT4">
                  <p:embed/>
                  <p:pic>
                    <p:nvPicPr>
                      <p:cNvPr id="0" name="Picture 4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name="Equation" r:id="rId28" imgW="685440" imgH="329040" progId="Equation.DSMT4">
                  <p:embed/>
                </p:oleObj>
              </mc:Choice>
              <mc:Fallback>
                <p:oleObj name="Equation" r:id="rId28" imgW="685440" imgH="329040" progId="Equation.DSMT4">
                  <p:embed/>
                  <p:pic>
                    <p:nvPicPr>
                      <p:cNvPr id="0" name="Picture 4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name="Equation" r:id="rId30" imgW="1334520" imgH="329040" progId="Equation.DSMT4">
                  <p:embed/>
                </p:oleObj>
              </mc:Choice>
              <mc:Fallback>
                <p:oleObj name="Equation" r:id="rId30" imgW="1334520" imgH="329040" progId="Equation.DSMT4">
                  <p:embed/>
                  <p:pic>
                    <p:nvPicPr>
                      <p:cNvPr id="0" name="Picture 4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name="Equation" r:id="rId32" imgW="886680" imgH="329040" progId="Equation.DSMT4">
                  <p:embed/>
                </p:oleObj>
              </mc:Choice>
              <mc:Fallback>
                <p:oleObj name="Equation" r:id="rId32" imgW="886680" imgH="329040" progId="Equation.DSMT4">
                  <p:embed/>
                  <p:pic>
                    <p:nvPicPr>
                      <p:cNvPr id="0" name="Picture 4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name="Equation" r:id="rId2" imgW="190592" imgH="329955" progId="Equation.DSMT4">
                  <p:embed/>
                </p:oleObj>
              </mc:Choice>
              <mc:Fallback>
                <p:oleObj name="Equation" r:id="rId2" imgW="190592" imgH="329955" progId="Equation.DSMT4">
                  <p:embed/>
                  <p:pic>
                    <p:nvPicPr>
                      <p:cNvPr id="0" name="Picture 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name="Equation" r:id="rId4" imgW="191880" imgH="264960" progId="Equation.DSMT4">
                  <p:embed/>
                </p:oleObj>
              </mc:Choice>
              <mc:Fallback>
                <p:oleObj name="Equation" r:id="rId4" imgW="191880" imgH="264960" progId="Equation.DSMT4">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name="Equation" r:id="rId6" imgW="164520" imgH="264960" progId="Equation.DSMT4">
                  <p:embed/>
                </p:oleObj>
              </mc:Choice>
              <mc:Fallback>
                <p:oleObj name="Equation" r:id="rId6" imgW="164520" imgH="264960" progId="Equation.DSMT4">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name="Equation" r:id="rId8" imgW="694800" imgH="585000" progId="Equation.DSMT4">
                  <p:embed/>
                </p:oleObj>
              </mc:Choice>
              <mc:Fallback>
                <p:oleObj name="Equation" r:id="rId8" imgW="694800" imgH="585000" progId="Equation.DSMT4">
                  <p:embed/>
                  <p:pic>
                    <p:nvPicPr>
                      <p:cNvPr id="0" name="Picture 4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name="Equation" r:id="rId10" imgW="383760" imgH="264960" progId="Equation.DSMT4">
                  <p:embed/>
                </p:oleObj>
              </mc:Choice>
              <mc:Fallback>
                <p:oleObj name="Equation" r:id="rId10" imgW="383760" imgH="264960" progId="Equation.DSMT4">
                  <p:embed/>
                  <p:pic>
                    <p:nvPicPr>
                      <p:cNvPr id="0" name="Picture 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name="Equation" r:id="rId12" imgW="215640" imgH="279360" progId="Equation.DSMT4">
                  <p:embed/>
                </p:oleObj>
              </mc:Choice>
              <mc:Fallback>
                <p:oleObj name="Equation" r:id="rId12" imgW="215640" imgH="279360" progId="Equation.DSMT4">
                  <p:embed/>
                  <p:pic>
                    <p:nvPicPr>
                      <p:cNvPr id="0" name="Picture 482"/>
                      <p:cNvPicPr>
                        <a:picLocks noChangeAspect="1" noChangeArrowheads="1"/>
                      </p:cNvPicPr>
                      <p:nvPr/>
                    </p:nvPicPr>
                    <p:blipFill>
                      <a:blip r:embed="rId13"/>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name="Equation" r:id="rId14" imgW="923400" imgH="585000" progId="Equation.DSMT4">
                  <p:embed/>
                </p:oleObj>
              </mc:Choice>
              <mc:Fallback>
                <p:oleObj name="Equation" r:id="rId14" imgW="923400" imgH="585000" progId="Equation.DSMT4">
                  <p:embed/>
                  <p:pic>
                    <p:nvPicPr>
                      <p:cNvPr id="0" name="Picture 4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name="Equation" r:id="rId16" imgW="237600" imgH="886680" progId="Equation.DSMT4">
                  <p:embed/>
                </p:oleObj>
              </mc:Choice>
              <mc:Fallback>
                <p:oleObj name="Equation" r:id="rId16" imgW="237600" imgH="886680" progId="Equation.DSMT4">
                  <p:embed/>
                  <p:pic>
                    <p:nvPicPr>
                      <p:cNvPr id="0" name="Picture 4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name="Equation" r:id="rId18" imgW="191880" imgH="264960" progId="Equation.DSMT4">
                  <p:embed/>
                </p:oleObj>
              </mc:Choice>
              <mc:Fallback>
                <p:oleObj name="Equation" r:id="rId18" imgW="191880" imgH="264960" progId="Equation.DSMT4">
                  <p:embed/>
                  <p:pic>
                    <p:nvPicPr>
                      <p:cNvPr id="0" name="Picture 4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name="Equation" r:id="rId20" imgW="914040" imgH="1042200" progId="Equation.DSMT4">
                  <p:embed/>
                </p:oleObj>
              </mc:Choice>
              <mc:Fallback>
                <p:oleObj name="Equation" r:id="rId20" imgW="914040" imgH="1042200" progId="Equation.DSMT4">
                  <p:embed/>
                  <p:pic>
                    <p:nvPicPr>
                      <p:cNvPr id="0" name="Picture 4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name="Equation" r:id="rId22" imgW="191880" imgH="264960" progId="Equation.DSMT4">
                  <p:embed/>
                </p:oleObj>
              </mc:Choice>
              <mc:Fallback>
                <p:oleObj name="Equation" r:id="rId22" imgW="191880" imgH="264960" progId="Equation.DSMT4">
                  <p:embed/>
                  <p:pic>
                    <p:nvPicPr>
                      <p:cNvPr id="0" name="Picture 48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name="Equation" r:id="rId24" imgW="393120" imgH="264960" progId="Equation.DSMT4">
                  <p:embed/>
                </p:oleObj>
              </mc:Choice>
              <mc:Fallback>
                <p:oleObj name="Equation" r:id="rId24" imgW="393120" imgH="264960" progId="Equation.DSMT4">
                  <p:embed/>
                  <p:pic>
                    <p:nvPicPr>
                      <p:cNvPr id="0" name="Picture 48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name="Equation" r:id="rId26" imgW="914040" imgH="585000" progId="Equation.DSMT4">
                  <p:embed/>
                </p:oleObj>
              </mc:Choice>
              <mc:Fallback>
                <p:oleObj name="Equation" r:id="rId26" imgW="914040" imgH="585000" progId="Equation.DSMT4">
                  <p:embed/>
                  <p:pic>
                    <p:nvPicPr>
                      <p:cNvPr id="0" name="Picture 4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name="Equation" r:id="rId2" imgW="758520" imgH="585000" progId="Equation.DSMT4">
                  <p:embed/>
                </p:oleObj>
              </mc:Choice>
              <mc:Fallback>
                <p:oleObj name="Equation" r:id="rId2" imgW="758520" imgH="585000" progId="Equation.DSMT4">
                  <p:embed/>
                  <p:pic>
                    <p:nvPicPr>
                      <p:cNvPr id="0" name="Picture 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name="Equation" r:id="rId4" imgW="1106280" imgH="585000" progId="Equation.DSMT4">
                  <p:embed/>
                </p:oleObj>
              </mc:Choice>
              <mc:Fallback>
                <p:oleObj name="Equation" r:id="rId4" imgW="1106280" imgH="585000" progId="Equation.DSMT4">
                  <p:embed/>
                  <p:pic>
                    <p:nvPicPr>
                      <p:cNvPr id="0" name="Picture 8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name="Equation" r:id="rId6" imgW="740520" imgH="585000" progId="Equation.DSMT4">
                  <p:embed/>
                </p:oleObj>
              </mc:Choice>
              <mc:Fallback>
                <p:oleObj name="Equation" r:id="rId6" imgW="740520" imgH="585000" progId="Equation.DSMT4">
                  <p:embed/>
                  <p:pic>
                    <p:nvPicPr>
                      <p:cNvPr id="0" name="Picture 9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name="Equation" r:id="rId8" imgW="1334520" imgH="329040" progId="Equation.DSMT4">
                  <p:embed/>
                </p:oleObj>
              </mc:Choice>
              <mc:Fallback>
                <p:oleObj name="Equation" r:id="rId8" imgW="1334520" imgH="329040" progId="Equation.DSMT4">
                  <p:embed/>
                  <p:pic>
                    <p:nvPicPr>
                      <p:cNvPr id="0" name="Picture 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name="Equation" r:id="rId10" imgW="1334520" imgH="329040" progId="Equation.DSMT4">
                  <p:embed/>
                </p:oleObj>
              </mc:Choice>
              <mc:Fallback>
                <p:oleObj name="Equation" r:id="rId10" imgW="1334520" imgH="329040" progId="Equation.DSMT4">
                  <p:embed/>
                  <p:pic>
                    <p:nvPicPr>
                      <p:cNvPr id="0" name="Picture 9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name="Equation" r:id="rId2" imgW="1106280" imgH="585000" progId="Equation.DSMT4">
                  <p:embed/>
                </p:oleObj>
              </mc:Choice>
              <mc:Fallback>
                <p:oleObj name="Equation" r:id="rId2" imgW="1106280" imgH="585000" progId="Equation.DSMT4">
                  <p:embed/>
                  <p:pic>
                    <p:nvPicPr>
                      <p:cNvPr id="0" name="Picture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name="Equation" r:id="rId4" imgW="694800" imgH="264960" progId="Equation.DSMT4">
                  <p:embed/>
                </p:oleObj>
              </mc:Choice>
              <mc:Fallback>
                <p:oleObj name="Equation" r:id="rId4" imgW="694800" imgH="264960" progId="Equation.DSMT4">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name="Equation" r:id="rId6" imgW="886680" imgH="329040" progId="Equation.DSMT4">
                  <p:embed/>
                </p:oleObj>
              </mc:Choice>
              <mc:Fallback>
                <p:oleObj name="Equation" r:id="rId6" imgW="886680" imgH="329040" progId="Equation.DSMT4">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name="Equation" r:id="rId8" imgW="2020320" imgH="585000" progId="Equation.DSMT4">
                  <p:embed/>
                </p:oleObj>
              </mc:Choice>
              <mc:Fallback>
                <p:oleObj name="Equation" r:id="rId8" imgW="2020320" imgH="585000" progId="Equation.DSMT4">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2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name="Equation" r:id="rId12" imgW="1334520" imgH="264960" progId="Equation.DSMT4">
                  <p:embed/>
                </p:oleObj>
              </mc:Choice>
              <mc:Fallback>
                <p:oleObj name="Equation" r:id="rId12" imgW="1334520" imgH="264960" progId="Equation.DSMT4">
                  <p:embed/>
                  <p:pic>
                    <p:nvPicPr>
                      <p:cNvPr id="0" name="Picture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name="Equation" r:id="rId14" imgW="1078560" imgH="264960" progId="Equation.DSMT4">
                  <p:embed/>
                </p:oleObj>
              </mc:Choice>
              <mc:Fallback>
                <p:oleObj name="Equation" r:id="rId14" imgW="1078560" imgH="264960" progId="Equation.DSMT4">
                  <p:embed/>
                  <p:pic>
                    <p:nvPicPr>
                      <p:cNvPr id="0" name="Picture 2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name="Equation" r:id="rId16" imgW="1051200" imgH="1042200" progId="Equation.DSMT4">
                  <p:embed/>
                </p:oleObj>
              </mc:Choice>
              <mc:Fallback>
                <p:oleObj name="Equation" r:id="rId16" imgW="1051200" imgH="1042200" progId="Equation.DSMT4">
                  <p:embed/>
                  <p:pic>
                    <p:nvPicPr>
                      <p:cNvPr id="0" name="Picture 2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name="Equation" r:id="rId18" imgW="749520" imgH="886680" progId="Equation.DSMT4">
                  <p:embed/>
                </p:oleObj>
              </mc:Choice>
              <mc:Fallback>
                <p:oleObj name="Equation" r:id="rId18" imgW="749520" imgH="886680" progId="Equation.DSMT4">
                  <p:embed/>
                  <p:pic>
                    <p:nvPicPr>
                      <p:cNvPr id="0" name="Picture 2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name="Equation" r:id="rId20" imgW="685440" imgH="329040" progId="Equation.DSMT4">
                  <p:embed/>
                </p:oleObj>
              </mc:Choice>
              <mc:Fallback>
                <p:oleObj name="Equation" r:id="rId20" imgW="685440" imgH="329040" progId="Equation.DSMT4">
                  <p:embed/>
                  <p:pic>
                    <p:nvPicPr>
                      <p:cNvPr id="0" name="Picture 2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name="Equation" r:id="rId22" imgW="164520" imgH="292320" progId="Equation.DSMT4">
                  <p:embed/>
                </p:oleObj>
              </mc:Choice>
              <mc:Fallback>
                <p:oleObj name="Equation" r:id="rId22" imgW="164520" imgH="292320" progId="Equation.DSMT4">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977424537"/>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name="Equation" r:id="rId23" imgW="1992960" imgH="1042200" progId="Equation.DSMT4">
                  <p:embed/>
                </p:oleObj>
              </mc:Choice>
              <mc:Fallback>
                <p:oleObj name="Equation" r:id="rId23" imgW="1992960" imgH="1042200" progId="Equation.DSMT4">
                  <p:embed/>
                  <p:pic>
                    <p:nvPicPr>
                      <p:cNvPr id="0" name="Picture 2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name="Equation" r:id="rId25" imgW="164520" imgH="292320" progId="Equation.DSMT4">
                  <p:embed/>
                </p:oleObj>
              </mc:Choice>
              <mc:Fallback>
                <p:oleObj name="Equation" r:id="rId25" imgW="164520" imgH="292320" progId="Equation.DSMT4">
                  <p:embed/>
                  <p:pic>
                    <p:nvPicPr>
                      <p:cNvPr id="0" name="Picture 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name="Equation" r:id="rId26" imgW="1133640" imgH="264960" progId="Equation.DSMT4">
                  <p:embed/>
                </p:oleObj>
              </mc:Choice>
              <mc:Fallback>
                <p:oleObj name="Equation" r:id="rId26" imgW="1133640" imgH="264960" progId="Equation.DSMT4">
                  <p:embed/>
                  <p:pic>
                    <p:nvPicPr>
                      <p:cNvPr id="0" name="Picture 29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name="Equation" r:id="rId28" imgW="685440" imgH="264960" progId="Equation.DSMT4">
                  <p:embed/>
                </p:oleObj>
              </mc:Choice>
              <mc:Fallback>
                <p:oleObj name="Equation" r:id="rId28" imgW="685440" imgH="264960" progId="Equation.DSMT4">
                  <p:embed/>
                  <p:pic>
                    <p:nvPicPr>
                      <p:cNvPr id="0" name="Picture 29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name="Equation" r:id="rId30" imgW="164520" imgH="292320" progId="Equation.DSMT4">
                  <p:embed/>
                </p:oleObj>
              </mc:Choice>
              <mc:Fallback>
                <p:oleObj name="Equation" r:id="rId30" imgW="164520" imgH="292320"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name="Equation" r:id="rId31" imgW="1590840" imgH="200880" progId="Equation.DSMT4">
                  <p:embed/>
                </p:oleObj>
              </mc:Choice>
              <mc:Fallback>
                <p:oleObj name="Equation" r:id="rId31" imgW="1590840" imgH="200880" progId="Equation.DSMT4">
                  <p:embed/>
                  <p:pic>
                    <p:nvPicPr>
                      <p:cNvPr id="0" name="Picture 29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name="Equation" r:id="rId33" imgW="1590840" imgH="200880" progId="Equation.DSMT4">
                  <p:embed/>
                </p:oleObj>
              </mc:Choice>
              <mc:Fallback>
                <p:oleObj name="Equation" r:id="rId33" imgW="1590840" imgH="200880" progId="Equation.DSMT4">
                  <p:embed/>
                  <p:pic>
                    <p:nvPicPr>
                      <p:cNvPr id="0" name="Picture 2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name="Equation" r:id="rId35" imgW="1334520" imgH="329040" progId="Equation.DSMT4">
                  <p:embed/>
                </p:oleObj>
              </mc:Choice>
              <mc:Fallback>
                <p:oleObj name="Equation" r:id="rId35" imgW="1334520" imgH="329040" progId="Equation.DSMT4">
                  <p:embed/>
                  <p:pic>
                    <p:nvPicPr>
                      <p:cNvPr id="11" name="Object 1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name="Equation" r:id="rId2" imgW="914040" imgH="585000" progId="Equation.DSMT4">
                  <p:embed/>
                </p:oleObj>
              </mc:Choice>
              <mc:Fallback>
                <p:oleObj name="Equation" r:id="rId2" imgW="914040" imgH="585000" progId="Equation.DSMT4">
                  <p:embed/>
                  <p:pic>
                    <p:nvPicPr>
                      <p:cNvPr id="0"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name="Equation" r:id="rId4" imgW="685440" imgH="264960" progId="Equation.DSMT4">
                  <p:embed/>
                </p:oleObj>
              </mc:Choice>
              <mc:Fallback>
                <p:oleObj name="Equation" r:id="rId4" imgW="685440" imgH="264960" progId="Equation.DSMT4">
                  <p:embed/>
                  <p:pic>
                    <p:nvPicPr>
                      <p:cNvPr id="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name="Equation" r:id="rId6" imgW="685440" imgH="329040" progId="Equation.DSMT4">
                  <p:embed/>
                </p:oleObj>
              </mc:Choice>
              <mc:Fallback>
                <p:oleObj name="Equation" r:id="rId6" imgW="685440" imgH="329040" progId="Equation.DSMT4">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name="Equation" r:id="rId8" imgW="1819080" imgH="585000" progId="Equation.DSMT4">
                  <p:embed/>
                </p:oleObj>
              </mc:Choice>
              <mc:Fallback>
                <p:oleObj name="Equation" r:id="rId8" imgW="1819080" imgH="585000" progId="Equation.DSMT4">
                  <p:embed/>
                  <p:pic>
                    <p:nvPicPr>
                      <p:cNvPr id="0" name="Picture 3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3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name="Equation" r:id="rId12" imgW="1133640" imgH="264960" progId="Equation.DSMT4">
                  <p:embed/>
                </p:oleObj>
              </mc:Choice>
              <mc:Fallback>
                <p:oleObj name="Equation" r:id="rId12" imgW="1133640" imgH="264960" progId="Equation.DSMT4">
                  <p:embed/>
                  <p:pic>
                    <p:nvPicPr>
                      <p:cNvPr id="0" name="Picture 3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name="Equation" r:id="rId14" imgW="685440" imgH="283320" progId="Equation.DSMT4">
                  <p:embed/>
                </p:oleObj>
              </mc:Choice>
              <mc:Fallback>
                <p:oleObj name="Equation" r:id="rId14" imgW="685440" imgH="283320" progId="Equation.DSMT4">
                  <p:embed/>
                  <p:pic>
                    <p:nvPicPr>
                      <p:cNvPr id="0" name="Picture 3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name="Equation" r:id="rId16" imgW="164520" imgH="292320" progId="Equation.DSMT4">
                  <p:embed/>
                </p:oleObj>
              </mc:Choice>
              <mc:Fallback>
                <p:oleObj name="Equation" r:id="rId16" imgW="164520" imgH="292320" progId="Equation.DSMT4">
                  <p:embed/>
                  <p:pic>
                    <p:nvPicPr>
                      <p:cNvPr id="0" name="Picture 3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name="Equation" r:id="rId17" imgW="1005480" imgH="585000" progId="Equation.DSMT4">
                  <p:embed/>
                </p:oleObj>
              </mc:Choice>
              <mc:Fallback>
                <p:oleObj name="Equation" r:id="rId17" imgW="1005480" imgH="585000" progId="Equation.DSMT4">
                  <p:embed/>
                  <p:pic>
                    <p:nvPicPr>
                      <p:cNvPr id="0" name="Picture 3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name="Equation" r:id="rId19" imgW="758520" imgH="585000" progId="Equation.DSMT4">
                  <p:embed/>
                </p:oleObj>
              </mc:Choice>
              <mc:Fallback>
                <p:oleObj name="Equation" r:id="rId19" imgW="758520" imgH="585000" progId="Equation.DSMT4">
                  <p:embed/>
                  <p:pic>
                    <p:nvPicPr>
                      <p:cNvPr id="0" name="Picture 3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name="Equation" r:id="rId21" imgW="813600" imgH="585000" progId="Equation.DSMT4">
                  <p:embed/>
                </p:oleObj>
              </mc:Choice>
              <mc:Fallback>
                <p:oleObj name="Equation" r:id="rId21" imgW="813600" imgH="585000" progId="Equation.DSMT4">
                  <p:embed/>
                  <p:pic>
                    <p:nvPicPr>
                      <p:cNvPr id="0" name="Picture 3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name="Equation" r:id="rId23" imgW="1618200" imgH="219240" progId="Equation.DSMT4">
                  <p:embed/>
                </p:oleObj>
              </mc:Choice>
              <mc:Fallback>
                <p:oleObj name="Equation" r:id="rId23" imgW="1618200" imgH="219240" progId="Equation.DSMT4">
                  <p:embed/>
                  <p:pic>
                    <p:nvPicPr>
                      <p:cNvPr id="0" name="Picture 4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897276" y="1726673"/>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        . </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graphicFrame>
        <p:nvGraphicFramePr>
          <p:cNvPr id="3" name="Object 2">
            <a:extLst>
              <a:ext uri="{FF2B5EF4-FFF2-40B4-BE49-F238E27FC236}">
                <a16:creationId xmlns:a16="http://schemas.microsoft.com/office/drawing/2014/main" id="{AF9F5C30-EB91-4E12-A3B7-7C88AC44C581}"/>
              </a:ext>
            </a:extLst>
          </p:cNvPr>
          <p:cNvGraphicFramePr>
            <a:graphicFrameLocks noChangeAspect="1"/>
          </p:cNvGraphicFramePr>
          <p:nvPr>
            <p:extLst>
              <p:ext uri="{D42A27DB-BD31-4B8C-83A1-F6EECF244321}">
                <p14:modId xmlns:p14="http://schemas.microsoft.com/office/powerpoint/2010/main" val="1673622567"/>
              </p:ext>
            </p:extLst>
          </p:nvPr>
        </p:nvGraphicFramePr>
        <p:xfrm>
          <a:off x="6146800" y="3352800"/>
          <a:ext cx="914400" cy="306388"/>
        </p:xfrm>
        <a:graphic>
          <a:graphicData uri="http://schemas.openxmlformats.org/presentationml/2006/ole">
            <mc:AlternateContent xmlns:mc="http://schemas.openxmlformats.org/markup-compatibility/2006">
              <mc:Choice xmlns:v="urn:schemas-microsoft-com:vml" Requires="v">
                <p:oleObj name="Equation" r:id="rId3" imgW="914400" imgH="306720" progId="Equation.DSMT4">
                  <p:embed/>
                </p:oleObj>
              </mc:Choice>
              <mc:Fallback>
                <p:oleObj name="Equation" r:id="rId3" imgW="914400" imgH="306720" progId="Equation.DSMT4">
                  <p:embed/>
                  <p:pic>
                    <p:nvPicPr>
                      <p:cNvPr id="0" name=""/>
                      <p:cNvPicPr/>
                      <p:nvPr/>
                    </p:nvPicPr>
                    <p:blipFill>
                      <a:blip r:embed="rId4"/>
                      <a:stretch>
                        <a:fillRect/>
                      </a:stretch>
                    </p:blipFill>
                    <p:spPr>
                      <a:xfrm>
                        <a:off x="6146800" y="3352800"/>
                        <a:ext cx="914400" cy="30638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5670F60-10CA-4382-9B7B-343A679D1522}"/>
              </a:ext>
            </a:extLst>
          </p:cNvPr>
          <p:cNvGraphicFramePr>
            <a:graphicFrameLocks noChangeAspect="1"/>
          </p:cNvGraphicFramePr>
          <p:nvPr>
            <p:extLst>
              <p:ext uri="{D42A27DB-BD31-4B8C-83A1-F6EECF244321}">
                <p14:modId xmlns:p14="http://schemas.microsoft.com/office/powerpoint/2010/main" val="3162814422"/>
              </p:ext>
            </p:extLst>
          </p:nvPr>
        </p:nvGraphicFramePr>
        <p:xfrm>
          <a:off x="6515100" y="3359150"/>
          <a:ext cx="177800" cy="292100"/>
        </p:xfrm>
        <a:graphic>
          <a:graphicData uri="http://schemas.openxmlformats.org/presentationml/2006/ole">
            <mc:AlternateContent xmlns:mc="http://schemas.openxmlformats.org/markup-compatibility/2006">
              <mc:Choice xmlns:v="urn:schemas-microsoft-com:vml" Requires="v">
                <p:oleObj name="Equation" r:id="rId5" imgW="177480" imgH="291960" progId="Equation.DSMT4">
                  <p:embed/>
                </p:oleObj>
              </mc:Choice>
              <mc:Fallback>
                <p:oleObj name="Equation" r:id="rId5" imgW="177480" imgH="291960" progId="Equation.DSMT4">
                  <p:embed/>
                  <p:pic>
                    <p:nvPicPr>
                      <p:cNvPr id="0" name=""/>
                      <p:cNvPicPr/>
                      <p:nvPr/>
                    </p:nvPicPr>
                    <p:blipFill>
                      <a:blip r:embed="rId4"/>
                      <a:stretch>
                        <a:fillRect/>
                      </a:stretch>
                    </p:blipFill>
                    <p:spPr>
                      <a:xfrm>
                        <a:off x="6515100" y="3359150"/>
                        <a:ext cx="177800" cy="292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9169A3E-741E-4C06-8E70-FBE81A67C4CA}"/>
              </a:ext>
            </a:extLst>
          </p:cNvPr>
          <p:cNvGraphicFramePr>
            <a:graphicFrameLocks noChangeAspect="1"/>
          </p:cNvGraphicFramePr>
          <p:nvPr>
            <p:extLst>
              <p:ext uri="{D42A27DB-BD31-4B8C-83A1-F6EECF244321}">
                <p14:modId xmlns:p14="http://schemas.microsoft.com/office/powerpoint/2010/main" val="396759927"/>
              </p:ext>
            </p:extLst>
          </p:nvPr>
        </p:nvGraphicFramePr>
        <p:xfrm>
          <a:off x="6515100" y="3359150"/>
          <a:ext cx="177800" cy="292100"/>
        </p:xfrm>
        <a:graphic>
          <a:graphicData uri="http://schemas.openxmlformats.org/presentationml/2006/ole">
            <mc:AlternateContent xmlns:mc="http://schemas.openxmlformats.org/markup-compatibility/2006">
              <mc:Choice xmlns:v="urn:schemas-microsoft-com:vml" Requires="v">
                <p:oleObj name="Equation" r:id="rId6" imgW="177480" imgH="291960" progId="Equation.DSMT4">
                  <p:embed/>
                </p:oleObj>
              </mc:Choice>
              <mc:Fallback>
                <p:oleObj name="Equation" r:id="rId6" imgW="177480" imgH="291960" progId="Equation.DSMT4">
                  <p:embed/>
                  <p:pic>
                    <p:nvPicPr>
                      <p:cNvPr id="0" name=""/>
                      <p:cNvPicPr/>
                      <p:nvPr/>
                    </p:nvPicPr>
                    <p:blipFill>
                      <a:blip r:embed="rId7"/>
                      <a:stretch>
                        <a:fillRect/>
                      </a:stretch>
                    </p:blipFill>
                    <p:spPr>
                      <a:xfrm>
                        <a:off x="6515100" y="3359150"/>
                        <a:ext cx="177800" cy="292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FDB300F-2FC3-4F15-89C7-6D0B6920A095}"/>
              </a:ext>
            </a:extLst>
          </p:cNvPr>
          <p:cNvGraphicFramePr>
            <a:graphicFrameLocks noChangeAspect="1"/>
          </p:cNvGraphicFramePr>
          <p:nvPr>
            <p:extLst>
              <p:ext uri="{D42A27DB-BD31-4B8C-83A1-F6EECF244321}">
                <p14:modId xmlns:p14="http://schemas.microsoft.com/office/powerpoint/2010/main" val="2397569189"/>
              </p:ext>
            </p:extLst>
          </p:nvPr>
        </p:nvGraphicFramePr>
        <p:xfrm>
          <a:off x="6146800" y="3352800"/>
          <a:ext cx="914400" cy="306388"/>
        </p:xfrm>
        <a:graphic>
          <a:graphicData uri="http://schemas.openxmlformats.org/presentationml/2006/ole">
            <mc:AlternateContent xmlns:mc="http://schemas.openxmlformats.org/markup-compatibility/2006">
              <mc:Choice xmlns:v="urn:schemas-microsoft-com:vml" Requires="v">
                <p:oleObj name="Equation" r:id="rId8" imgW="914400" imgH="306720" progId="Equation.DSMT4">
                  <p:embed/>
                </p:oleObj>
              </mc:Choice>
              <mc:Fallback>
                <p:oleObj name="Equation" r:id="rId8" imgW="914400" imgH="306720" progId="Equation.DSMT4">
                  <p:embed/>
                  <p:pic>
                    <p:nvPicPr>
                      <p:cNvPr id="0" name=""/>
                      <p:cNvPicPr/>
                      <p:nvPr/>
                    </p:nvPicPr>
                    <p:blipFill>
                      <a:blip r:embed="rId9"/>
                      <a:stretch>
                        <a:fillRect/>
                      </a:stretch>
                    </p:blipFill>
                    <p:spPr>
                      <a:xfrm>
                        <a:off x="6146800" y="3352800"/>
                        <a:ext cx="914400" cy="3063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9E0FDD9-6D68-4EA4-9CA4-C0B2C69187EC}"/>
              </a:ext>
            </a:extLst>
          </p:cNvPr>
          <p:cNvGraphicFramePr>
            <a:graphicFrameLocks noChangeAspect="1"/>
          </p:cNvGraphicFramePr>
          <p:nvPr>
            <p:extLst>
              <p:ext uri="{D42A27DB-BD31-4B8C-83A1-F6EECF244321}">
                <p14:modId xmlns:p14="http://schemas.microsoft.com/office/powerpoint/2010/main" val="701624391"/>
              </p:ext>
            </p:extLst>
          </p:nvPr>
        </p:nvGraphicFramePr>
        <p:xfrm>
          <a:off x="5457825" y="4787900"/>
          <a:ext cx="177800" cy="292100"/>
        </p:xfrm>
        <a:graphic>
          <a:graphicData uri="http://schemas.openxmlformats.org/presentationml/2006/ole">
            <mc:AlternateContent xmlns:mc="http://schemas.openxmlformats.org/markup-compatibility/2006">
              <mc:Choice xmlns:v="urn:schemas-microsoft-com:vml" Requires="v">
                <p:oleObj name="Equation" r:id="rId10" imgW="177480" imgH="291960" progId="Equation.DSMT4">
                  <p:embed/>
                </p:oleObj>
              </mc:Choice>
              <mc:Fallback>
                <p:oleObj name="Equation" r:id="rId10" imgW="177480" imgH="291960" progId="Equation.DSMT4">
                  <p:embed/>
                  <p:pic>
                    <p:nvPicPr>
                      <p:cNvPr id="0" name=""/>
                      <p:cNvPicPr/>
                      <p:nvPr/>
                    </p:nvPicPr>
                    <p:blipFill>
                      <a:blip r:embed="rId9"/>
                      <a:stretch>
                        <a:fillRect/>
                      </a:stretch>
                    </p:blipFill>
                    <p:spPr>
                      <a:xfrm>
                        <a:off x="5457825" y="4787900"/>
                        <a:ext cx="177800" cy="292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ED7F818-005C-4E55-BF74-B95E854F0746}"/>
              </a:ext>
            </a:extLst>
          </p:cNvPr>
          <p:cNvGraphicFramePr>
            <a:graphicFrameLocks noChangeAspect="1"/>
          </p:cNvGraphicFramePr>
          <p:nvPr>
            <p:extLst>
              <p:ext uri="{D42A27DB-BD31-4B8C-83A1-F6EECF244321}">
                <p14:modId xmlns:p14="http://schemas.microsoft.com/office/powerpoint/2010/main" val="3052228500"/>
              </p:ext>
            </p:extLst>
          </p:nvPr>
        </p:nvGraphicFramePr>
        <p:xfrm>
          <a:off x="3429000" y="5531645"/>
          <a:ext cx="914400" cy="306388"/>
        </p:xfrm>
        <a:graphic>
          <a:graphicData uri="http://schemas.openxmlformats.org/presentationml/2006/ole">
            <mc:AlternateContent xmlns:mc="http://schemas.openxmlformats.org/markup-compatibility/2006">
              <mc:Choice xmlns:v="urn:schemas-microsoft-com:vml" Requires="v">
                <p:oleObj name="Equation" r:id="rId11" imgW="914400" imgH="306720" progId="Equation.DSMT4">
                  <p:embed/>
                </p:oleObj>
              </mc:Choice>
              <mc:Fallback>
                <p:oleObj name="Equation" r:id="rId11" imgW="914400" imgH="306720" progId="Equation.DSMT4">
                  <p:embed/>
                  <p:pic>
                    <p:nvPicPr>
                      <p:cNvPr id="0" name=""/>
                      <p:cNvPicPr/>
                      <p:nvPr/>
                    </p:nvPicPr>
                    <p:blipFill>
                      <a:blip r:embed="rId7"/>
                      <a:stretch>
                        <a:fillRect/>
                      </a:stretch>
                    </p:blipFill>
                    <p:spPr>
                      <a:xfrm>
                        <a:off x="3429000" y="5531645"/>
                        <a:ext cx="914400" cy="3063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30ACC8C-8911-436F-B6E3-8815E918320A}"/>
              </a:ext>
            </a:extLst>
          </p:cNvPr>
          <p:cNvGraphicFramePr>
            <a:graphicFrameLocks noChangeAspect="1"/>
          </p:cNvGraphicFramePr>
          <p:nvPr>
            <p:extLst>
              <p:ext uri="{D42A27DB-BD31-4B8C-83A1-F6EECF244321}">
                <p14:modId xmlns:p14="http://schemas.microsoft.com/office/powerpoint/2010/main" val="2620594689"/>
              </p:ext>
            </p:extLst>
          </p:nvPr>
        </p:nvGraphicFramePr>
        <p:xfrm>
          <a:off x="6856413" y="4498975"/>
          <a:ext cx="698500" cy="685800"/>
        </p:xfrm>
        <a:graphic>
          <a:graphicData uri="http://schemas.openxmlformats.org/presentationml/2006/ole">
            <mc:AlternateContent xmlns:mc="http://schemas.openxmlformats.org/markup-compatibility/2006">
              <mc:Choice xmlns:v="urn:schemas-microsoft-com:vml" Requires="v">
                <p:oleObj name="Equation" r:id="rId12" imgW="698400" imgH="685800" progId="Equation.DSMT4">
                  <p:embed/>
                </p:oleObj>
              </mc:Choice>
              <mc:Fallback>
                <p:oleObj name="Equation" r:id="rId12" imgW="698400" imgH="685800" progId="Equation.DSMT4">
                  <p:embed/>
                  <p:pic>
                    <p:nvPicPr>
                      <p:cNvPr id="0" name=""/>
                      <p:cNvPicPr/>
                      <p:nvPr/>
                    </p:nvPicPr>
                    <p:blipFill>
                      <a:blip r:embed="rId13"/>
                      <a:stretch>
                        <a:fillRect/>
                      </a:stretch>
                    </p:blipFill>
                    <p:spPr>
                      <a:xfrm>
                        <a:off x="6856413" y="4498975"/>
                        <a:ext cx="698500" cy="685800"/>
                      </a:xfrm>
                      <a:prstGeom prst="rect">
                        <a:avLst/>
                      </a:prstGeom>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Definition: One-to-One Correspondence</a:t>
            </a:r>
            <a:r>
              <a:rPr lang="en-US" i="1" dirty="0">
                <a:solidFill>
                  <a:schemeClr val="accent1"/>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TextBox 3"/>
          <p:cNvSpPr>
            <a:spLocks noGrp="1" noChangeArrowheads="1"/>
          </p:cNvSpPr>
          <p:nvPr>
            <p:ph idx="1"/>
          </p:nvPr>
        </p:nvSpPr>
        <p:spPr>
          <a:xfrm>
            <a:off x="457200" y="1280160"/>
            <a:ext cx="8229600" cy="2677656"/>
          </a:xfrm>
          <a:prstGeom prst="rect">
            <a:avLst/>
          </a:prstGeom>
          <a:noFill/>
          <a:ln w="28575">
            <a:solidFill>
              <a:srgbClr val="FF0000"/>
            </a:solidFill>
          </a:ln>
        </p:spPr>
        <p:txBody>
          <a:bodyPr>
            <a:spAutoFit/>
          </a:bodyPr>
          <a:lstStyle/>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4" name="TextBox 3"/>
          <p:cNvSpPr>
            <a:spLocks noGrp="1" noChangeArrowheads="1"/>
          </p:cNvSpPr>
          <p:nvPr>
            <p:ph idx="1"/>
          </p:nvPr>
        </p:nvSpPr>
        <p:spPr>
          <a:xfrm>
            <a:off x="457200" y="1280160"/>
            <a:ext cx="8229600" cy="3539430"/>
          </a:xfrm>
          <a:prstGeom prst="rect">
            <a:avLst/>
          </a:prstGeom>
          <a:noFill/>
          <a:ln w="28575">
            <a:solidFill>
              <a:srgbClr val="FF0000"/>
            </a:solidFill>
          </a:ln>
        </p:spPr>
        <p:txBody>
          <a:bodyPr>
            <a:spAutoFit/>
          </a:bodyPr>
          <a:lstStyle/>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name="Equation" r:id="rId2" imgW="6655680" imgH="639720" progId="Equation.DSMT4">
                  <p:embed/>
                </p:oleObj>
              </mc:Choice>
              <mc:Fallback>
                <p:oleObj name="Equation" r:id="rId2" imgW="6655680" imgH="63972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name="Equation" r:id="rId2" imgW="6564240" imgH="649080" progId="Equation.DSMT4">
                  <p:embed/>
                </p:oleObj>
              </mc:Choice>
              <mc:Fallback>
                <p:oleObj name="Equation" r:id="rId2" imgW="6564240" imgH="64908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934</Words>
  <Application>Microsoft Office PowerPoint</Application>
  <PresentationFormat>On-screen Show (4:3)</PresentationFormat>
  <Paragraphs>82</Paragraphs>
  <Slides>19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Courier New</vt:lpstr>
      <vt:lpstr>Symbol</vt:lpstr>
      <vt:lpstr>Office Theme</vt:lpstr>
      <vt:lpstr>Equation</vt:lpstr>
      <vt:lpstr>Section 5.R.7</vt:lpstr>
      <vt:lpstr>Definition: One-to-One Correspondence </vt:lpstr>
      <vt:lpstr>Note</vt:lpstr>
      <vt:lpstr>Note (cont.)</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 2nd Edition</dc:title>
  <dc:creator>Hawkes Learning</dc:creator>
  <cp:lastModifiedBy>Jolie Even</cp:lastModifiedBy>
  <cp:revision>257</cp:revision>
  <dcterms:created xsi:type="dcterms:W3CDTF">2013-04-26T14:43:13Z</dcterms:created>
  <dcterms:modified xsi:type="dcterms:W3CDTF">2024-07-11T15:44:34Z</dcterms:modified>
</cp:coreProperties>
</file>