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60" r:id="rId3"/>
    <p:sldId id="261" r:id="rId4"/>
    <p:sldId id="263" r:id="rId5"/>
    <p:sldId id="290" r:id="rId6"/>
    <p:sldId id="265" r:id="rId7"/>
    <p:sldId id="266" r:id="rId8"/>
    <p:sldId id="267" r:id="rId9"/>
    <p:sldId id="28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9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9900FF"/>
    <a:srgbClr val="000000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19175"/>
            <a:ext cx="8229600" cy="51398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5.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1863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1863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not 0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609600" y="3352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10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_________________ 	_______________________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5615931" y="3416598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90600" y="2848804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371600" y="3851052"/>
            <a:ext cx="38331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595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4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</a:p>
          <a:p>
            <a:pPr marL="457200" indent="-457200"/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/>
              <a:t>Determining 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934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Section 8.R.1</vt:lpstr>
      <vt:lpstr>Definition: Divisibility</vt:lpstr>
      <vt:lpstr>Definition: 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95</cp:revision>
  <dcterms:created xsi:type="dcterms:W3CDTF">2013-04-26T14:43:13Z</dcterms:created>
  <dcterms:modified xsi:type="dcterms:W3CDTF">2024-07-11T18:55:31Z</dcterms:modified>
</cp:coreProperties>
</file>