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59" r:id="rId3"/>
    <p:sldId id="260" r:id="rId4"/>
    <p:sldId id="287" r:id="rId5"/>
    <p:sldId id="288" r:id="rId6"/>
    <p:sldId id="261" r:id="rId7"/>
    <p:sldId id="286" r:id="rId8"/>
    <p:sldId id="264" r:id="rId9"/>
    <p:sldId id="284" r:id="rId10"/>
    <p:sldId id="268" r:id="rId11"/>
    <p:sldId id="269" r:id="rId12"/>
    <p:sldId id="270" r:id="rId13"/>
    <p:sldId id="271" r:id="rId14"/>
    <p:sldId id="273" r:id="rId15"/>
    <p:sldId id="285" r:id="rId16"/>
    <p:sldId id="289" r:id="rId17"/>
    <p:sldId id="290" r:id="rId18"/>
    <p:sldId id="291" r:id="rId19"/>
    <p:sldId id="277" r:id="rId20"/>
    <p:sldId id="292" r:id="rId21"/>
    <p:sldId id="278" r:id="rId22"/>
    <p:sldId id="293" r:id="rId23"/>
    <p:sldId id="294" r:id="rId24"/>
    <p:sldId id="295" r:id="rId25"/>
    <p:sldId id="296" r:id="rId26"/>
    <p:sldId id="297" r:id="rId27"/>
    <p:sldId id="298" r:id="rId28"/>
    <p:sldId id="299" r:id="rId2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Belloit, Nicholas G" initials="BNG [7]" lastIdx="1" clrIdx="6">
    <p:extLst/>
  </p:cmAuthor>
  <p:cmAuthor id="1" name="Belloit, Nicholas G" initials="BNG" lastIdx="1" clrIdx="0">
    <p:extLst/>
  </p:cmAuthor>
  <p:cmAuthor id="8" name="Belloit, Nicholas G" initials="BNG [8]" lastIdx="1" clrIdx="7">
    <p:extLst/>
  </p:cmAuthor>
  <p:cmAuthor id="2" name="Belloit, Nicholas G" initials="BNG [2]" lastIdx="1" clrIdx="1">
    <p:extLst/>
  </p:cmAuthor>
  <p:cmAuthor id="3" name="Belloit, Nicholas G" initials="BNG [3]" lastIdx="1" clrIdx="2">
    <p:extLst/>
  </p:cmAuthor>
  <p:cmAuthor id="4" name="Belloit, Nicholas G" initials="BNG [4]" lastIdx="1" clrIdx="3">
    <p:extLst/>
  </p:cmAuthor>
  <p:cmAuthor id="5" name="Belloit, Nicholas G" initials="BNG [5]" lastIdx="1" clrIdx="4">
    <p:extLst/>
  </p:cmAuthor>
  <p:cmAuthor id="6" name="Belloit, Nicholas G" initials="BNG [6]" lastIdx="1" clrIdx="5">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C00000"/>
    <a:srgbClr val="2D7D9F"/>
    <a:srgbClr val="000099"/>
    <a:srgbClr val="0000FF"/>
    <a:srgbClr val="FF00FF"/>
    <a:srgbClr val="9900FF"/>
    <a:srgbClr val="FFFFCC"/>
    <a:srgbClr val="008080"/>
    <a:srgbClr val="1F49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492" autoAdjust="0"/>
    <p:restoredTop sz="99613" autoAdjust="0"/>
  </p:normalViewPr>
  <p:slideViewPr>
    <p:cSldViewPr>
      <p:cViewPr varScale="1">
        <p:scale>
          <a:sx n="112" d="100"/>
          <a:sy n="112" d="100"/>
        </p:scale>
        <p:origin x="1626" y="108"/>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56" d="100"/>
          <a:sy n="56" d="100"/>
        </p:scale>
        <p:origin x="-1776" y="-10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 Id="rId8" Type="http://schemas.openxmlformats.org/officeDocument/2006/relationships/slide" Target="slides/slide7.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64.emf"/><Relationship Id="rId2" Type="http://schemas.openxmlformats.org/officeDocument/2006/relationships/image" Target="../media/image63.emf"/><Relationship Id="rId1" Type="http://schemas.openxmlformats.org/officeDocument/2006/relationships/image" Target="../media/image62.wmf"/><Relationship Id="rId4" Type="http://schemas.openxmlformats.org/officeDocument/2006/relationships/image" Target="../media/image65.emf"/></Relationships>
</file>

<file path=ppt/drawings/_rels/vmlDrawing11.vml.rels><?xml version="1.0" encoding="UTF-8" standalone="yes"?>
<Relationships xmlns="http://schemas.openxmlformats.org/package/2006/relationships"><Relationship Id="rId3" Type="http://schemas.openxmlformats.org/officeDocument/2006/relationships/image" Target="../media/image68.emf"/><Relationship Id="rId2" Type="http://schemas.openxmlformats.org/officeDocument/2006/relationships/image" Target="../media/image67.wmf"/><Relationship Id="rId1" Type="http://schemas.openxmlformats.org/officeDocument/2006/relationships/image" Target="../media/image66.wmf"/><Relationship Id="rId6" Type="http://schemas.openxmlformats.org/officeDocument/2006/relationships/image" Target="../media/image71.wmf"/><Relationship Id="rId5" Type="http://schemas.openxmlformats.org/officeDocument/2006/relationships/image" Target="../media/image70.emf"/><Relationship Id="rId4" Type="http://schemas.openxmlformats.org/officeDocument/2006/relationships/image" Target="../media/image69.emf"/></Relationships>
</file>

<file path=ppt/drawings/_rels/vmlDrawing12.vml.rels><?xml version="1.0" encoding="UTF-8" standalone="yes"?>
<Relationships xmlns="http://schemas.openxmlformats.org/package/2006/relationships"><Relationship Id="rId3" Type="http://schemas.openxmlformats.org/officeDocument/2006/relationships/image" Target="../media/image74.emf"/><Relationship Id="rId2" Type="http://schemas.openxmlformats.org/officeDocument/2006/relationships/image" Target="../media/image73.emf"/><Relationship Id="rId1" Type="http://schemas.openxmlformats.org/officeDocument/2006/relationships/image" Target="../media/image72.wmf"/><Relationship Id="rId4" Type="http://schemas.openxmlformats.org/officeDocument/2006/relationships/image" Target="../media/image75.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76.emf"/></Relationships>
</file>

<file path=ppt/drawings/_rels/vmlDrawing14.vml.rels><?xml version="1.0" encoding="UTF-8" standalone="yes"?>
<Relationships xmlns="http://schemas.openxmlformats.org/package/2006/relationships"><Relationship Id="rId8" Type="http://schemas.openxmlformats.org/officeDocument/2006/relationships/image" Target="../media/image84.emf"/><Relationship Id="rId3" Type="http://schemas.openxmlformats.org/officeDocument/2006/relationships/image" Target="../media/image79.emf"/><Relationship Id="rId7" Type="http://schemas.openxmlformats.org/officeDocument/2006/relationships/image" Target="../media/image83.emf"/><Relationship Id="rId2" Type="http://schemas.openxmlformats.org/officeDocument/2006/relationships/image" Target="../media/image78.emf"/><Relationship Id="rId1" Type="http://schemas.openxmlformats.org/officeDocument/2006/relationships/image" Target="../media/image77.emf"/><Relationship Id="rId6" Type="http://schemas.openxmlformats.org/officeDocument/2006/relationships/image" Target="../media/image82.emf"/><Relationship Id="rId5" Type="http://schemas.openxmlformats.org/officeDocument/2006/relationships/image" Target="../media/image81.emf"/><Relationship Id="rId4" Type="http://schemas.openxmlformats.org/officeDocument/2006/relationships/image" Target="../media/image80.emf"/><Relationship Id="rId9" Type="http://schemas.openxmlformats.org/officeDocument/2006/relationships/image" Target="../media/image85.emf"/></Relationships>
</file>

<file path=ppt/drawings/_rels/vmlDrawing15.vml.rels><?xml version="1.0" encoding="UTF-8" standalone="yes"?>
<Relationships xmlns="http://schemas.openxmlformats.org/package/2006/relationships"><Relationship Id="rId3" Type="http://schemas.openxmlformats.org/officeDocument/2006/relationships/image" Target="../media/image88.emf"/><Relationship Id="rId2" Type="http://schemas.openxmlformats.org/officeDocument/2006/relationships/image" Target="../media/image87.emf"/><Relationship Id="rId1" Type="http://schemas.openxmlformats.org/officeDocument/2006/relationships/image" Target="../media/image86.emf"/><Relationship Id="rId4" Type="http://schemas.openxmlformats.org/officeDocument/2006/relationships/image" Target="../media/image89.emf"/></Relationships>
</file>

<file path=ppt/drawings/_rels/vmlDrawing16.vml.rels><?xml version="1.0" encoding="UTF-8" standalone="yes"?>
<Relationships xmlns="http://schemas.openxmlformats.org/package/2006/relationships"><Relationship Id="rId8" Type="http://schemas.openxmlformats.org/officeDocument/2006/relationships/image" Target="../media/image97.wmf"/><Relationship Id="rId3" Type="http://schemas.openxmlformats.org/officeDocument/2006/relationships/image" Target="../media/image92.emf"/><Relationship Id="rId7" Type="http://schemas.openxmlformats.org/officeDocument/2006/relationships/image" Target="../media/image96.emf"/><Relationship Id="rId2" Type="http://schemas.openxmlformats.org/officeDocument/2006/relationships/image" Target="../media/image91.emf"/><Relationship Id="rId1" Type="http://schemas.openxmlformats.org/officeDocument/2006/relationships/image" Target="../media/image90.emf"/><Relationship Id="rId6" Type="http://schemas.openxmlformats.org/officeDocument/2006/relationships/image" Target="../media/image95.emf"/><Relationship Id="rId5" Type="http://schemas.openxmlformats.org/officeDocument/2006/relationships/image" Target="../media/image94.emf"/><Relationship Id="rId4" Type="http://schemas.openxmlformats.org/officeDocument/2006/relationships/image" Target="../media/image93.emf"/><Relationship Id="rId9" Type="http://schemas.openxmlformats.org/officeDocument/2006/relationships/image" Target="../media/image98.emf"/></Relationships>
</file>

<file path=ppt/drawings/_rels/vmlDrawing17.vml.rels><?xml version="1.0" encoding="UTF-8" standalone="yes"?>
<Relationships xmlns="http://schemas.openxmlformats.org/package/2006/relationships"><Relationship Id="rId8" Type="http://schemas.openxmlformats.org/officeDocument/2006/relationships/image" Target="../media/image106.emf"/><Relationship Id="rId3" Type="http://schemas.openxmlformats.org/officeDocument/2006/relationships/image" Target="../media/image101.emf"/><Relationship Id="rId7" Type="http://schemas.openxmlformats.org/officeDocument/2006/relationships/image" Target="../media/image105.emf"/><Relationship Id="rId2" Type="http://schemas.openxmlformats.org/officeDocument/2006/relationships/image" Target="../media/image100.emf"/><Relationship Id="rId1" Type="http://schemas.openxmlformats.org/officeDocument/2006/relationships/image" Target="../media/image99.emf"/><Relationship Id="rId6" Type="http://schemas.openxmlformats.org/officeDocument/2006/relationships/image" Target="../media/image104.emf"/><Relationship Id="rId5" Type="http://schemas.openxmlformats.org/officeDocument/2006/relationships/image" Target="../media/image103.emf"/><Relationship Id="rId4" Type="http://schemas.openxmlformats.org/officeDocument/2006/relationships/image" Target="../media/image102.emf"/><Relationship Id="rId9" Type="http://schemas.openxmlformats.org/officeDocument/2006/relationships/image" Target="../media/image107.emf"/></Relationships>
</file>

<file path=ppt/drawings/_rels/vmlDrawing18.vml.rels><?xml version="1.0" encoding="UTF-8" standalone="yes"?>
<Relationships xmlns="http://schemas.openxmlformats.org/package/2006/relationships"><Relationship Id="rId8" Type="http://schemas.openxmlformats.org/officeDocument/2006/relationships/image" Target="../media/image115.emf"/><Relationship Id="rId3" Type="http://schemas.openxmlformats.org/officeDocument/2006/relationships/image" Target="../media/image110.emf"/><Relationship Id="rId7" Type="http://schemas.openxmlformats.org/officeDocument/2006/relationships/image" Target="../media/image114.emf"/><Relationship Id="rId12" Type="http://schemas.openxmlformats.org/officeDocument/2006/relationships/image" Target="../media/image119.emf"/><Relationship Id="rId2" Type="http://schemas.openxmlformats.org/officeDocument/2006/relationships/image" Target="../media/image109.emf"/><Relationship Id="rId1" Type="http://schemas.openxmlformats.org/officeDocument/2006/relationships/image" Target="../media/image108.wmf"/><Relationship Id="rId6" Type="http://schemas.openxmlformats.org/officeDocument/2006/relationships/image" Target="../media/image113.emf"/><Relationship Id="rId11" Type="http://schemas.openxmlformats.org/officeDocument/2006/relationships/image" Target="../media/image118.emf"/><Relationship Id="rId5" Type="http://schemas.openxmlformats.org/officeDocument/2006/relationships/image" Target="../media/image112.emf"/><Relationship Id="rId10" Type="http://schemas.openxmlformats.org/officeDocument/2006/relationships/image" Target="../media/image117.emf"/><Relationship Id="rId4" Type="http://schemas.openxmlformats.org/officeDocument/2006/relationships/image" Target="../media/image111.emf"/><Relationship Id="rId9" Type="http://schemas.openxmlformats.org/officeDocument/2006/relationships/image" Target="../media/image116.emf"/></Relationships>
</file>

<file path=ppt/drawings/_rels/vmlDrawing19.v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image" Target="../media/image120.emf"/><Relationship Id="rId5" Type="http://schemas.openxmlformats.org/officeDocument/2006/relationships/image" Target="../media/image124.emf"/><Relationship Id="rId4" Type="http://schemas.openxmlformats.org/officeDocument/2006/relationships/image" Target="../media/image123.emf"/></Relationships>
</file>

<file path=ppt/drawings/_rels/vmlDrawing2.v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image" Target="../media/image3.wmf"/></Relationships>
</file>

<file path=ppt/drawings/_rels/vmlDrawing20.vml.rels><?xml version="1.0" encoding="UTF-8" standalone="yes"?>
<Relationships xmlns="http://schemas.openxmlformats.org/package/2006/relationships"><Relationship Id="rId2" Type="http://schemas.openxmlformats.org/officeDocument/2006/relationships/image" Target="../media/image126.emf"/><Relationship Id="rId1" Type="http://schemas.openxmlformats.org/officeDocument/2006/relationships/image" Target="../media/image125.emf"/></Relationships>
</file>

<file path=ppt/drawings/_rels/vmlDrawing21.vml.rels><?xml version="1.0" encoding="UTF-8" standalone="yes"?>
<Relationships xmlns="http://schemas.openxmlformats.org/package/2006/relationships"><Relationship Id="rId3" Type="http://schemas.openxmlformats.org/officeDocument/2006/relationships/image" Target="../media/image129.emf"/><Relationship Id="rId2" Type="http://schemas.openxmlformats.org/officeDocument/2006/relationships/image" Target="../media/image128.wmf"/><Relationship Id="rId1" Type="http://schemas.openxmlformats.org/officeDocument/2006/relationships/image" Target="../media/image127.emf"/></Relationships>
</file>

<file path=ppt/drawings/_rels/vmlDrawing3.vml.rels><?xml version="1.0" encoding="UTF-8" standalone="yes"?>
<Relationships xmlns="http://schemas.openxmlformats.org/package/2006/relationships"><Relationship Id="rId8" Type="http://schemas.openxmlformats.org/officeDocument/2006/relationships/image" Target="../media/image12.emf"/><Relationship Id="rId3" Type="http://schemas.openxmlformats.org/officeDocument/2006/relationships/image" Target="../media/image7.emf"/><Relationship Id="rId7" Type="http://schemas.openxmlformats.org/officeDocument/2006/relationships/image" Target="../media/image11.emf"/><Relationship Id="rId2" Type="http://schemas.openxmlformats.org/officeDocument/2006/relationships/image" Target="../media/image6.emf"/><Relationship Id="rId1" Type="http://schemas.openxmlformats.org/officeDocument/2006/relationships/image" Target="../media/image5.emf"/><Relationship Id="rId6" Type="http://schemas.openxmlformats.org/officeDocument/2006/relationships/image" Target="../media/image10.emf"/><Relationship Id="rId5" Type="http://schemas.openxmlformats.org/officeDocument/2006/relationships/image" Target="../media/image9.emf"/><Relationship Id="rId4" Type="http://schemas.openxmlformats.org/officeDocument/2006/relationships/image" Target="../media/image8.emf"/><Relationship Id="rId9" Type="http://schemas.openxmlformats.org/officeDocument/2006/relationships/image" Target="../media/image13.emf"/></Relationships>
</file>

<file path=ppt/drawings/_rels/vmlDrawing4.v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image" Target="../media/image16.emf"/><Relationship Id="rId7" Type="http://schemas.openxmlformats.org/officeDocument/2006/relationships/image" Target="../media/image20.emf"/><Relationship Id="rId12" Type="http://schemas.openxmlformats.org/officeDocument/2006/relationships/image" Target="../media/image25.emf"/><Relationship Id="rId2" Type="http://schemas.openxmlformats.org/officeDocument/2006/relationships/image" Target="../media/image15.emf"/><Relationship Id="rId1" Type="http://schemas.openxmlformats.org/officeDocument/2006/relationships/image" Target="../media/image14.emf"/><Relationship Id="rId6" Type="http://schemas.openxmlformats.org/officeDocument/2006/relationships/image" Target="../media/image19.emf"/><Relationship Id="rId11" Type="http://schemas.openxmlformats.org/officeDocument/2006/relationships/image" Target="../media/image24.emf"/><Relationship Id="rId5" Type="http://schemas.openxmlformats.org/officeDocument/2006/relationships/image" Target="../media/image18.emf"/><Relationship Id="rId10" Type="http://schemas.openxmlformats.org/officeDocument/2006/relationships/image" Target="../media/image23.emf"/><Relationship Id="rId4" Type="http://schemas.openxmlformats.org/officeDocument/2006/relationships/image" Target="../media/image17.emf"/><Relationship Id="rId9" Type="http://schemas.openxmlformats.org/officeDocument/2006/relationships/image" Target="../media/image22.e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8.emf"/><Relationship Id="rId7" Type="http://schemas.openxmlformats.org/officeDocument/2006/relationships/image" Target="../media/image32.emf"/><Relationship Id="rId2" Type="http://schemas.openxmlformats.org/officeDocument/2006/relationships/image" Target="../media/image27.emf"/><Relationship Id="rId1" Type="http://schemas.openxmlformats.org/officeDocument/2006/relationships/image" Target="../media/image26.emf"/><Relationship Id="rId6" Type="http://schemas.openxmlformats.org/officeDocument/2006/relationships/image" Target="../media/image31.emf"/><Relationship Id="rId5" Type="http://schemas.openxmlformats.org/officeDocument/2006/relationships/image" Target="../media/image30.emf"/><Relationship Id="rId4" Type="http://schemas.openxmlformats.org/officeDocument/2006/relationships/image" Target="../media/image29.e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40.emf"/><Relationship Id="rId3" Type="http://schemas.openxmlformats.org/officeDocument/2006/relationships/image" Target="../media/image35.emf"/><Relationship Id="rId7" Type="http://schemas.openxmlformats.org/officeDocument/2006/relationships/image" Target="../media/image39.emf"/><Relationship Id="rId2" Type="http://schemas.openxmlformats.org/officeDocument/2006/relationships/image" Target="../media/image34.emf"/><Relationship Id="rId1" Type="http://schemas.openxmlformats.org/officeDocument/2006/relationships/image" Target="../media/image33.emf"/><Relationship Id="rId6" Type="http://schemas.openxmlformats.org/officeDocument/2006/relationships/image" Target="../media/image38.emf"/><Relationship Id="rId5" Type="http://schemas.openxmlformats.org/officeDocument/2006/relationships/image" Target="../media/image37.emf"/><Relationship Id="rId4" Type="http://schemas.openxmlformats.org/officeDocument/2006/relationships/image" Target="../media/image36.emf"/></Relationships>
</file>

<file path=ppt/drawings/_rels/vmlDrawing7.vml.rels><?xml version="1.0" encoding="UTF-8" standalone="yes"?>
<Relationships xmlns="http://schemas.openxmlformats.org/package/2006/relationships"><Relationship Id="rId8" Type="http://schemas.openxmlformats.org/officeDocument/2006/relationships/image" Target="../media/image48.emf"/><Relationship Id="rId3" Type="http://schemas.openxmlformats.org/officeDocument/2006/relationships/image" Target="../media/image43.wmf"/><Relationship Id="rId7" Type="http://schemas.openxmlformats.org/officeDocument/2006/relationships/image" Target="../media/image47.wmf"/><Relationship Id="rId2" Type="http://schemas.openxmlformats.org/officeDocument/2006/relationships/image" Target="../media/image42.emf"/><Relationship Id="rId1" Type="http://schemas.openxmlformats.org/officeDocument/2006/relationships/image" Target="../media/image41.emf"/><Relationship Id="rId6" Type="http://schemas.openxmlformats.org/officeDocument/2006/relationships/image" Target="../media/image46.emf"/><Relationship Id="rId11" Type="http://schemas.openxmlformats.org/officeDocument/2006/relationships/image" Target="../media/image51.wmf"/><Relationship Id="rId5" Type="http://schemas.openxmlformats.org/officeDocument/2006/relationships/image" Target="../media/image45.emf"/><Relationship Id="rId10" Type="http://schemas.openxmlformats.org/officeDocument/2006/relationships/image" Target="../media/image50.emf"/><Relationship Id="rId4" Type="http://schemas.openxmlformats.org/officeDocument/2006/relationships/image" Target="../media/image44.emf"/><Relationship Id="rId9" Type="http://schemas.openxmlformats.org/officeDocument/2006/relationships/image" Target="../media/image49.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9.vml.rels><?xml version="1.0" encoding="UTF-8" standalone="yes"?>
<Relationships xmlns="http://schemas.openxmlformats.org/package/2006/relationships"><Relationship Id="rId8" Type="http://schemas.openxmlformats.org/officeDocument/2006/relationships/image" Target="../media/image60.emf"/><Relationship Id="rId3" Type="http://schemas.openxmlformats.org/officeDocument/2006/relationships/image" Target="../media/image55.emf"/><Relationship Id="rId7" Type="http://schemas.openxmlformats.org/officeDocument/2006/relationships/image" Target="../media/image59.emf"/><Relationship Id="rId2" Type="http://schemas.openxmlformats.org/officeDocument/2006/relationships/image" Target="../media/image54.wmf"/><Relationship Id="rId1" Type="http://schemas.openxmlformats.org/officeDocument/2006/relationships/image" Target="../media/image53.wmf"/><Relationship Id="rId6" Type="http://schemas.openxmlformats.org/officeDocument/2006/relationships/image" Target="../media/image58.emf"/><Relationship Id="rId5" Type="http://schemas.openxmlformats.org/officeDocument/2006/relationships/image" Target="../media/image57.emf"/><Relationship Id="rId4" Type="http://schemas.openxmlformats.org/officeDocument/2006/relationships/image" Target="../media/image56.wmf"/><Relationship Id="rId9" Type="http://schemas.openxmlformats.org/officeDocument/2006/relationships/image" Target="../media/image61.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E235DB0-18E5-42EE-8A41-3EE53E7DF1D8}" type="datetimeFigureOut">
              <a:rPr lang="en-US" smtClean="0"/>
              <a:pPr/>
              <a:t>10/17/2018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74792EB-0FA9-4C62-9AEF-94474B71BCAD}" type="slidenum">
              <a:rPr lang="en-US" smtClean="0"/>
              <a:pPr/>
              <a:t>‹#›</a:t>
            </a:fld>
            <a:endParaRPr lang="en-US"/>
          </a:p>
        </p:txBody>
      </p:sp>
    </p:spTree>
    <p:extLst>
      <p:ext uri="{BB962C8B-B14F-4D97-AF65-F5344CB8AC3E}">
        <p14:creationId xmlns:p14="http://schemas.microsoft.com/office/powerpoint/2010/main" val="24948602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8276938-6083-45E3-B389-D9BA357E66D8}" type="datetimeFigureOut">
              <a:rPr lang="en-US" smtClean="0"/>
              <a:pPr/>
              <a:t>10/17/2018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9842362-7FB3-4AFB-84F1-3FAB35E132DD}" type="slidenum">
              <a:rPr lang="en-US" smtClean="0"/>
              <a:pPr/>
              <a:t>‹#›</a:t>
            </a:fld>
            <a:endParaRPr lang="en-US"/>
          </a:p>
        </p:txBody>
      </p:sp>
    </p:spTree>
    <p:extLst>
      <p:ext uri="{BB962C8B-B14F-4D97-AF65-F5344CB8AC3E}">
        <p14:creationId xmlns:p14="http://schemas.microsoft.com/office/powerpoint/2010/main" val="15559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9842362-7FB3-4AFB-84F1-3FAB35E132DD}" type="slidenum">
              <a:rPr lang="en-US" smtClean="0"/>
              <a:pPr/>
              <a:t>1</a:t>
            </a:fld>
            <a:endParaRPr lang="en-US"/>
          </a:p>
        </p:txBody>
      </p:sp>
    </p:spTree>
    <p:extLst>
      <p:ext uri="{BB962C8B-B14F-4D97-AF65-F5344CB8AC3E}">
        <p14:creationId xmlns:p14="http://schemas.microsoft.com/office/powerpoint/2010/main" val="196207937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8" name="TextBox 5"/>
          <p:cNvSpPr txBox="1">
            <a:spLocks noChangeArrowheads="1"/>
          </p:cNvSpPr>
          <p:nvPr userDrawn="1"/>
        </p:nvSpPr>
        <p:spPr bwMode="auto">
          <a:xfrm>
            <a:off x="906483" y="6008914"/>
            <a:ext cx="2819400" cy="369332"/>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dirty="0"/>
          </a:p>
        </p:txBody>
      </p:sp>
      <p:sp>
        <p:nvSpPr>
          <p:cNvPr id="10"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2D7D9F"/>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r>
              <a:rPr lang="en-US" baseline="-25000" dirty="0">
                <a:solidFill>
                  <a:srgbClr val="004786"/>
                </a:solidFill>
              </a:rPr>
              <a:t>.</a:t>
            </a:r>
            <a:endParaRPr lang="en-US" baseline="-25000" dirty="0"/>
          </a:p>
        </p:txBody>
      </p:sp>
      <p:sp>
        <p:nvSpPr>
          <p:cNvPr id="12" name="Title 1"/>
          <p:cNvSpPr>
            <a:spLocks noGrp="1"/>
          </p:cNvSpPr>
          <p:nvPr userDrawn="1">
            <p:ph type="ctrTitle" idx="4294967295"/>
          </p:nvPr>
        </p:nvSpPr>
        <p:spPr>
          <a:xfrm>
            <a:off x="685800" y="2130552"/>
            <a:ext cx="7772400" cy="1470025"/>
          </a:xfrm>
          <a:prstGeom prst="rect">
            <a:avLst/>
          </a:prstGeom>
        </p:spPr>
        <p:txBody>
          <a:bodyPr anchor="ctr" anchorCtr="0"/>
          <a:lstStyle/>
          <a:p>
            <a:pPr eaLnBrk="1" hangingPunct="1"/>
            <a:endParaRPr lang="en-US" b="1" dirty="0">
              <a:solidFill>
                <a:srgbClr val="1F497D"/>
              </a:solidFill>
              <a:latin typeface="Arial" charset="0"/>
              <a:cs typeface="Arial" charset="0"/>
            </a:endParaRPr>
          </a:p>
        </p:txBody>
      </p:sp>
      <p:sp>
        <p:nvSpPr>
          <p:cNvPr id="13" name="Subtitle 2"/>
          <p:cNvSpPr>
            <a:spLocks noGrp="1"/>
          </p:cNvSpPr>
          <p:nvPr userDrawn="1">
            <p:ph type="subTitle" idx="4294967295"/>
          </p:nvPr>
        </p:nvSpPr>
        <p:spPr>
          <a:xfrm>
            <a:off x="1371600" y="3502152"/>
            <a:ext cx="6400800" cy="1752600"/>
          </a:xfrm>
          <a:prstGeom prst="rect">
            <a:avLst/>
          </a:prstGeom>
        </p:spPr>
        <p:txBody>
          <a:bodyPr rtlCol="0" anchor="t" anchorCtr="1">
            <a:normAutofit/>
          </a:bodyPr>
          <a:lstStyle/>
          <a:p>
            <a:pPr>
              <a:buNone/>
              <a:defRPr/>
            </a:pPr>
            <a:endParaRPr lang="en-US" b="1" i="1" dirty="0">
              <a:solidFill>
                <a:srgbClr val="1F497D"/>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310307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a:xfrm>
            <a:off x="457200" y="182880"/>
            <a:ext cx="8229600" cy="914400"/>
          </a:xfrm>
          <a:prstGeom prst="rect">
            <a:avLst/>
          </a:prstGeom>
        </p:spPr>
        <p:txBody>
          <a:bodyPr anchor="ctr" anchorCtr="1">
            <a:normAutofit/>
          </a:bodyPr>
          <a:lstStyle>
            <a:lvl1pPr>
              <a:lnSpc>
                <a:spcPts val="3000"/>
              </a:lnSpc>
              <a:defRPr sz="3200" baseline="0">
                <a:solidFill>
                  <a:srgbClr val="1F497D"/>
                </a:solidFill>
              </a:defRPr>
            </a:lvl1pPr>
          </a:lstStyle>
          <a:p>
            <a:r>
              <a:rPr lang="en-US" dirty="0"/>
              <a:t>Click to edit Master title style</a:t>
            </a:r>
          </a:p>
        </p:txBody>
      </p:sp>
      <p:sp>
        <p:nvSpPr>
          <p:cNvPr id="12" name="TextBox 5"/>
          <p:cNvSpPr txBox="1">
            <a:spLocks noChangeArrowheads="1"/>
          </p:cNvSpPr>
          <p:nvPr userDrawn="1"/>
        </p:nvSpPr>
        <p:spPr bwMode="auto">
          <a:xfrm>
            <a:off x="906483" y="6008914"/>
            <a:ext cx="2819400" cy="553998"/>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endParaRPr lang="en-US" dirty="0"/>
          </a:p>
        </p:txBody>
      </p:sp>
      <p:sp>
        <p:nvSpPr>
          <p:cNvPr id="14" name="TextBox 5"/>
          <p:cNvSpPr txBox="1">
            <a:spLocks noChangeArrowheads="1"/>
          </p:cNvSpPr>
          <p:nvPr userDrawn="1"/>
        </p:nvSpPr>
        <p:spPr bwMode="auto">
          <a:xfrm>
            <a:off x="6164283" y="5856514"/>
            <a:ext cx="2819400" cy="646331"/>
          </a:xfrm>
          <a:prstGeom prst="rect">
            <a:avLst/>
          </a:prstGeom>
          <a:solidFill>
            <a:schemeClr val="bg1"/>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US" baseline="30000" dirty="0">
              <a:solidFill>
                <a:srgbClr val="004786"/>
              </a:solidFill>
            </a:endParaRPr>
          </a:p>
          <a:p>
            <a:pPr eaLnBrk="1" hangingPunct="1"/>
            <a:r>
              <a:rPr lang="en-US" baseline="-25000" dirty="0">
                <a:solidFill>
                  <a:srgbClr val="2D7D9F"/>
                </a:solidFill>
              </a:rPr>
              <a:t>Copyright © by Hawkes Learning</a:t>
            </a:r>
          </a:p>
          <a:p>
            <a:pPr eaLnBrk="1" hangingPunct="1"/>
            <a:r>
              <a:rPr lang="en-US" baseline="-25000" dirty="0">
                <a:solidFill>
                  <a:srgbClr val="2D7D9F"/>
                </a:solidFill>
              </a:rPr>
              <a:t>All rights reserved.</a:t>
            </a:r>
          </a:p>
        </p:txBody>
      </p:sp>
      <p:cxnSp>
        <p:nvCxnSpPr>
          <p:cNvPr id="7" name="Straight Connector 6"/>
          <p:cNvCxnSpPr/>
          <p:nvPr userDrawn="1"/>
        </p:nvCxnSpPr>
        <p:spPr>
          <a:xfrm>
            <a:off x="457200" y="1005840"/>
            <a:ext cx="8229600" cy="0"/>
          </a:xfrm>
          <a:prstGeom prst="line">
            <a:avLst/>
          </a:prstGeom>
          <a:ln w="15875"/>
        </p:spPr>
        <p:style>
          <a:lnRef idx="1">
            <a:schemeClr val="accent1"/>
          </a:lnRef>
          <a:fillRef idx="0">
            <a:schemeClr val="accent1"/>
          </a:fillRef>
          <a:effectRef idx="0">
            <a:schemeClr val="accent1"/>
          </a:effectRef>
          <a:fontRef idx="minor">
            <a:schemeClr val="tx1"/>
          </a:fontRef>
        </p:style>
      </p:cxnSp>
      <p:sp>
        <p:nvSpPr>
          <p:cNvPr id="9" name="Content Placeholder 2"/>
          <p:cNvSpPr>
            <a:spLocks noGrp="1"/>
          </p:cNvSpPr>
          <p:nvPr>
            <p:ph idx="1"/>
          </p:nvPr>
        </p:nvSpPr>
        <p:spPr>
          <a:xfrm>
            <a:off x="457200" y="1280160"/>
            <a:ext cx="8229600" cy="4572000"/>
          </a:xfrm>
          <a:prstGeom prst="rect">
            <a:avLst/>
          </a:prstGeom>
        </p:spPr>
        <p:txBody>
          <a:bodyPr>
            <a:normAutofit/>
          </a:bodyPr>
          <a:lstStyle>
            <a:lvl1pPr marL="0" indent="0">
              <a:buFontTx/>
              <a:buNone/>
              <a:defRPr sz="2800" b="0" i="0" baseline="0">
                <a:solidFill>
                  <a:srgbClr val="366092"/>
                </a:solidFill>
              </a:defRPr>
            </a:lvl1pPr>
          </a:lstStyle>
          <a:p>
            <a:pPr lvl="0"/>
            <a:r>
              <a:rPr lang="en-US" dirty="0"/>
              <a:t>Click to edit Master text styles</a:t>
            </a:r>
          </a:p>
        </p:txBody>
      </p:sp>
      <p:cxnSp>
        <p:nvCxnSpPr>
          <p:cNvPr id="15" name="Straight Connector 14"/>
          <p:cNvCxnSpPr/>
          <p:nvPr userDrawn="1"/>
        </p:nvCxnSpPr>
        <p:spPr>
          <a:xfrm>
            <a:off x="152400" y="6019800"/>
            <a:ext cx="8778240" cy="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85800" y="6096038"/>
            <a:ext cx="1828649" cy="457162"/>
          </a:xfrm>
          <a:prstGeom prst="rect">
            <a:avLst/>
          </a:prstGeom>
        </p:spPr>
      </p:pic>
    </p:spTree>
    <p:extLst>
      <p:ext uri="{BB962C8B-B14F-4D97-AF65-F5344CB8AC3E}">
        <p14:creationId xmlns:p14="http://schemas.microsoft.com/office/powerpoint/2010/main" val="154165988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1666748"/>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44.bin"/><Relationship Id="rId13" Type="http://schemas.openxmlformats.org/officeDocument/2006/relationships/oleObject" Target="../embeddings/oleObject47.bin"/><Relationship Id="rId18" Type="http://schemas.openxmlformats.org/officeDocument/2006/relationships/image" Target="../media/image47.wmf"/><Relationship Id="rId26" Type="http://schemas.openxmlformats.org/officeDocument/2006/relationships/oleObject" Target="../embeddings/oleObject54.bin"/><Relationship Id="rId3" Type="http://schemas.openxmlformats.org/officeDocument/2006/relationships/oleObject" Target="../embeddings/oleObject41.bin"/><Relationship Id="rId21" Type="http://schemas.openxmlformats.org/officeDocument/2006/relationships/image" Target="../media/image48.emf"/><Relationship Id="rId7" Type="http://schemas.openxmlformats.org/officeDocument/2006/relationships/image" Target="../media/image42.emf"/><Relationship Id="rId12" Type="http://schemas.openxmlformats.org/officeDocument/2006/relationships/image" Target="../media/image44.emf"/><Relationship Id="rId17" Type="http://schemas.openxmlformats.org/officeDocument/2006/relationships/oleObject" Target="../embeddings/oleObject49.bin"/><Relationship Id="rId25" Type="http://schemas.openxmlformats.org/officeDocument/2006/relationships/image" Target="../media/image50.emf"/><Relationship Id="rId2" Type="http://schemas.openxmlformats.org/officeDocument/2006/relationships/slideLayout" Target="../slideLayouts/slideLayout2.xml"/><Relationship Id="rId16" Type="http://schemas.openxmlformats.org/officeDocument/2006/relationships/image" Target="../media/image46.emf"/><Relationship Id="rId20" Type="http://schemas.openxmlformats.org/officeDocument/2006/relationships/oleObject" Target="../embeddings/oleObject51.bin"/><Relationship Id="rId1" Type="http://schemas.openxmlformats.org/officeDocument/2006/relationships/vmlDrawing" Target="../drawings/vmlDrawing7.vml"/><Relationship Id="rId6" Type="http://schemas.openxmlformats.org/officeDocument/2006/relationships/oleObject" Target="../embeddings/oleObject43.bin"/><Relationship Id="rId11" Type="http://schemas.openxmlformats.org/officeDocument/2006/relationships/oleObject" Target="../embeddings/oleObject46.bin"/><Relationship Id="rId24" Type="http://schemas.openxmlformats.org/officeDocument/2006/relationships/oleObject" Target="../embeddings/oleObject53.bin"/><Relationship Id="rId5" Type="http://schemas.openxmlformats.org/officeDocument/2006/relationships/oleObject" Target="../embeddings/oleObject42.bin"/><Relationship Id="rId15" Type="http://schemas.openxmlformats.org/officeDocument/2006/relationships/oleObject" Target="../embeddings/oleObject48.bin"/><Relationship Id="rId23" Type="http://schemas.openxmlformats.org/officeDocument/2006/relationships/image" Target="../media/image49.emf"/><Relationship Id="rId10" Type="http://schemas.openxmlformats.org/officeDocument/2006/relationships/image" Target="../media/image43.wmf"/><Relationship Id="rId19" Type="http://schemas.openxmlformats.org/officeDocument/2006/relationships/oleObject" Target="../embeddings/oleObject50.bin"/><Relationship Id="rId4" Type="http://schemas.openxmlformats.org/officeDocument/2006/relationships/image" Target="../media/image41.emf"/><Relationship Id="rId9" Type="http://schemas.openxmlformats.org/officeDocument/2006/relationships/oleObject" Target="../embeddings/oleObject45.bin"/><Relationship Id="rId14" Type="http://schemas.openxmlformats.org/officeDocument/2006/relationships/image" Target="../media/image45.emf"/><Relationship Id="rId22" Type="http://schemas.openxmlformats.org/officeDocument/2006/relationships/oleObject" Target="../embeddings/oleObject52.bin"/><Relationship Id="rId27" Type="http://schemas.openxmlformats.org/officeDocument/2006/relationships/image" Target="../media/image51.wmf"/></Relationships>
</file>

<file path=ppt/slides/_rels/slide12.xml.rels><?xml version="1.0" encoding="UTF-8" standalone="yes"?>
<Relationships xmlns="http://schemas.openxmlformats.org/package/2006/relationships"><Relationship Id="rId3" Type="http://schemas.openxmlformats.org/officeDocument/2006/relationships/oleObject" Target="../embeddings/oleObject55.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52.emf"/></Relationships>
</file>

<file path=ppt/slides/_rels/slide13.xml.rels><?xml version="1.0" encoding="UTF-8" standalone="yes"?>
<Relationships xmlns="http://schemas.openxmlformats.org/package/2006/relationships"><Relationship Id="rId8" Type="http://schemas.openxmlformats.org/officeDocument/2006/relationships/image" Target="../media/image55.emf"/><Relationship Id="rId13" Type="http://schemas.openxmlformats.org/officeDocument/2006/relationships/oleObject" Target="../embeddings/oleObject61.bin"/><Relationship Id="rId18" Type="http://schemas.openxmlformats.org/officeDocument/2006/relationships/image" Target="../media/image60.emf"/><Relationship Id="rId3" Type="http://schemas.openxmlformats.org/officeDocument/2006/relationships/oleObject" Target="../embeddings/oleObject56.bin"/><Relationship Id="rId7" Type="http://schemas.openxmlformats.org/officeDocument/2006/relationships/oleObject" Target="../embeddings/oleObject58.bin"/><Relationship Id="rId12" Type="http://schemas.openxmlformats.org/officeDocument/2006/relationships/image" Target="../media/image57.emf"/><Relationship Id="rId17" Type="http://schemas.openxmlformats.org/officeDocument/2006/relationships/oleObject" Target="../embeddings/oleObject63.bin"/><Relationship Id="rId2" Type="http://schemas.openxmlformats.org/officeDocument/2006/relationships/slideLayout" Target="../slideLayouts/slideLayout2.xml"/><Relationship Id="rId16" Type="http://schemas.openxmlformats.org/officeDocument/2006/relationships/image" Target="../media/image59.emf"/><Relationship Id="rId20" Type="http://schemas.openxmlformats.org/officeDocument/2006/relationships/image" Target="../media/image61.wmf"/><Relationship Id="rId1" Type="http://schemas.openxmlformats.org/officeDocument/2006/relationships/vmlDrawing" Target="../drawings/vmlDrawing9.vml"/><Relationship Id="rId6" Type="http://schemas.openxmlformats.org/officeDocument/2006/relationships/image" Target="../media/image54.wmf"/><Relationship Id="rId11" Type="http://schemas.openxmlformats.org/officeDocument/2006/relationships/oleObject" Target="../embeddings/oleObject60.bin"/><Relationship Id="rId5" Type="http://schemas.openxmlformats.org/officeDocument/2006/relationships/oleObject" Target="../embeddings/oleObject57.bin"/><Relationship Id="rId15" Type="http://schemas.openxmlformats.org/officeDocument/2006/relationships/oleObject" Target="../embeddings/oleObject62.bin"/><Relationship Id="rId10" Type="http://schemas.openxmlformats.org/officeDocument/2006/relationships/image" Target="../media/image56.wmf"/><Relationship Id="rId19" Type="http://schemas.openxmlformats.org/officeDocument/2006/relationships/oleObject" Target="../embeddings/oleObject64.bin"/><Relationship Id="rId4" Type="http://schemas.openxmlformats.org/officeDocument/2006/relationships/image" Target="../media/image53.wmf"/><Relationship Id="rId9" Type="http://schemas.openxmlformats.org/officeDocument/2006/relationships/oleObject" Target="../embeddings/oleObject59.bin"/><Relationship Id="rId14" Type="http://schemas.openxmlformats.org/officeDocument/2006/relationships/image" Target="../media/image58.emf"/></Relationships>
</file>

<file path=ppt/slides/_rels/slide14.xml.rels><?xml version="1.0" encoding="UTF-8" standalone="yes"?>
<Relationships xmlns="http://schemas.openxmlformats.org/package/2006/relationships"><Relationship Id="rId8" Type="http://schemas.openxmlformats.org/officeDocument/2006/relationships/image" Target="../media/image64.emf"/><Relationship Id="rId3" Type="http://schemas.openxmlformats.org/officeDocument/2006/relationships/oleObject" Target="../embeddings/oleObject65.bin"/><Relationship Id="rId7" Type="http://schemas.openxmlformats.org/officeDocument/2006/relationships/oleObject" Target="../embeddings/oleObject67.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63.emf"/><Relationship Id="rId5" Type="http://schemas.openxmlformats.org/officeDocument/2006/relationships/oleObject" Target="../embeddings/oleObject66.bin"/><Relationship Id="rId10" Type="http://schemas.openxmlformats.org/officeDocument/2006/relationships/image" Target="../media/image65.emf"/><Relationship Id="rId4" Type="http://schemas.openxmlformats.org/officeDocument/2006/relationships/image" Target="../media/image62.wmf"/><Relationship Id="rId9" Type="http://schemas.openxmlformats.org/officeDocument/2006/relationships/oleObject" Target="../embeddings/oleObject68.bin"/></Relationships>
</file>

<file path=ppt/slides/_rels/slide15.xml.rels><?xml version="1.0" encoding="UTF-8" standalone="yes"?>
<Relationships xmlns="http://schemas.openxmlformats.org/package/2006/relationships"><Relationship Id="rId8" Type="http://schemas.openxmlformats.org/officeDocument/2006/relationships/image" Target="../media/image68.emf"/><Relationship Id="rId13" Type="http://schemas.openxmlformats.org/officeDocument/2006/relationships/oleObject" Target="../embeddings/oleObject74.bin"/><Relationship Id="rId3" Type="http://schemas.openxmlformats.org/officeDocument/2006/relationships/oleObject" Target="../embeddings/oleObject69.bin"/><Relationship Id="rId7" Type="http://schemas.openxmlformats.org/officeDocument/2006/relationships/oleObject" Target="../embeddings/oleObject71.bin"/><Relationship Id="rId12"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67.wmf"/><Relationship Id="rId11" Type="http://schemas.openxmlformats.org/officeDocument/2006/relationships/oleObject" Target="../embeddings/oleObject73.bin"/><Relationship Id="rId5" Type="http://schemas.openxmlformats.org/officeDocument/2006/relationships/oleObject" Target="../embeddings/oleObject70.bin"/><Relationship Id="rId10" Type="http://schemas.openxmlformats.org/officeDocument/2006/relationships/image" Target="../media/image69.emf"/><Relationship Id="rId4" Type="http://schemas.openxmlformats.org/officeDocument/2006/relationships/image" Target="../media/image66.wmf"/><Relationship Id="rId9" Type="http://schemas.openxmlformats.org/officeDocument/2006/relationships/oleObject" Target="../embeddings/oleObject72.bin"/><Relationship Id="rId14" Type="http://schemas.openxmlformats.org/officeDocument/2006/relationships/image" Target="../media/image71.wmf"/></Relationships>
</file>

<file path=ppt/slides/_rels/slide16.xml.rels><?xml version="1.0" encoding="UTF-8" standalone="yes"?>
<Relationships xmlns="http://schemas.openxmlformats.org/package/2006/relationships"><Relationship Id="rId8" Type="http://schemas.openxmlformats.org/officeDocument/2006/relationships/image" Target="../media/image74.emf"/><Relationship Id="rId3" Type="http://schemas.openxmlformats.org/officeDocument/2006/relationships/oleObject" Target="../embeddings/oleObject75.bin"/><Relationship Id="rId7" Type="http://schemas.openxmlformats.org/officeDocument/2006/relationships/oleObject" Target="../embeddings/oleObject77.bin"/><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73.emf"/><Relationship Id="rId5" Type="http://schemas.openxmlformats.org/officeDocument/2006/relationships/oleObject" Target="../embeddings/oleObject76.bin"/><Relationship Id="rId10" Type="http://schemas.openxmlformats.org/officeDocument/2006/relationships/image" Target="../media/image75.emf"/><Relationship Id="rId4" Type="http://schemas.openxmlformats.org/officeDocument/2006/relationships/image" Target="../media/image72.wmf"/><Relationship Id="rId9" Type="http://schemas.openxmlformats.org/officeDocument/2006/relationships/oleObject" Target="../embeddings/oleObject78.bin"/></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79.bin"/><Relationship Id="rId2" Type="http://schemas.openxmlformats.org/officeDocument/2006/relationships/slideLayout" Target="../slideLayouts/slideLayout2.xml"/><Relationship Id="rId1" Type="http://schemas.openxmlformats.org/officeDocument/2006/relationships/vmlDrawing" Target="../drawings/vmlDrawing13.vml"/><Relationship Id="rId4" Type="http://schemas.openxmlformats.org/officeDocument/2006/relationships/image" Target="../media/image76.emf"/></Relationships>
</file>

<file path=ppt/slides/_rels/slide18.xml.rels><?xml version="1.0" encoding="UTF-8" standalone="yes"?>
<Relationships xmlns="http://schemas.openxmlformats.org/package/2006/relationships"><Relationship Id="rId8" Type="http://schemas.openxmlformats.org/officeDocument/2006/relationships/image" Target="../media/image79.emf"/><Relationship Id="rId13" Type="http://schemas.openxmlformats.org/officeDocument/2006/relationships/oleObject" Target="../embeddings/oleObject85.bin"/><Relationship Id="rId18" Type="http://schemas.openxmlformats.org/officeDocument/2006/relationships/image" Target="../media/image84.emf"/><Relationship Id="rId3" Type="http://schemas.openxmlformats.org/officeDocument/2006/relationships/oleObject" Target="../embeddings/oleObject80.bin"/><Relationship Id="rId21" Type="http://schemas.openxmlformats.org/officeDocument/2006/relationships/oleObject" Target="../embeddings/oleObject89.bin"/><Relationship Id="rId7" Type="http://schemas.openxmlformats.org/officeDocument/2006/relationships/oleObject" Target="../embeddings/oleObject82.bin"/><Relationship Id="rId12" Type="http://schemas.openxmlformats.org/officeDocument/2006/relationships/image" Target="../media/image81.emf"/><Relationship Id="rId17" Type="http://schemas.openxmlformats.org/officeDocument/2006/relationships/oleObject" Target="../embeddings/oleObject87.bin"/><Relationship Id="rId2" Type="http://schemas.openxmlformats.org/officeDocument/2006/relationships/slideLayout" Target="../slideLayouts/slideLayout2.xml"/><Relationship Id="rId16" Type="http://schemas.openxmlformats.org/officeDocument/2006/relationships/image" Target="../media/image83.emf"/><Relationship Id="rId20" Type="http://schemas.openxmlformats.org/officeDocument/2006/relationships/image" Target="../media/image85.emf"/><Relationship Id="rId1" Type="http://schemas.openxmlformats.org/officeDocument/2006/relationships/vmlDrawing" Target="../drawings/vmlDrawing14.vml"/><Relationship Id="rId6" Type="http://schemas.openxmlformats.org/officeDocument/2006/relationships/image" Target="../media/image78.emf"/><Relationship Id="rId11" Type="http://schemas.openxmlformats.org/officeDocument/2006/relationships/oleObject" Target="../embeddings/oleObject84.bin"/><Relationship Id="rId5" Type="http://schemas.openxmlformats.org/officeDocument/2006/relationships/oleObject" Target="../embeddings/oleObject81.bin"/><Relationship Id="rId15" Type="http://schemas.openxmlformats.org/officeDocument/2006/relationships/oleObject" Target="../embeddings/oleObject86.bin"/><Relationship Id="rId10" Type="http://schemas.openxmlformats.org/officeDocument/2006/relationships/image" Target="../media/image80.emf"/><Relationship Id="rId19" Type="http://schemas.openxmlformats.org/officeDocument/2006/relationships/oleObject" Target="../embeddings/oleObject88.bin"/><Relationship Id="rId4" Type="http://schemas.openxmlformats.org/officeDocument/2006/relationships/image" Target="../media/image77.emf"/><Relationship Id="rId9" Type="http://schemas.openxmlformats.org/officeDocument/2006/relationships/oleObject" Target="../embeddings/oleObject83.bin"/><Relationship Id="rId14" Type="http://schemas.openxmlformats.org/officeDocument/2006/relationships/image" Target="../media/image82.emf"/></Relationships>
</file>

<file path=ppt/slides/_rels/slide19.xml.rels><?xml version="1.0" encoding="UTF-8" standalone="yes"?>
<Relationships xmlns="http://schemas.openxmlformats.org/package/2006/relationships"><Relationship Id="rId8" Type="http://schemas.openxmlformats.org/officeDocument/2006/relationships/image" Target="../media/image88.emf"/><Relationship Id="rId3" Type="http://schemas.openxmlformats.org/officeDocument/2006/relationships/oleObject" Target="../embeddings/oleObject90.bin"/><Relationship Id="rId7" Type="http://schemas.openxmlformats.org/officeDocument/2006/relationships/oleObject" Target="../embeddings/oleObject92.bin"/><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image" Target="../media/image87.emf"/><Relationship Id="rId5" Type="http://schemas.openxmlformats.org/officeDocument/2006/relationships/oleObject" Target="../embeddings/oleObject91.bin"/><Relationship Id="rId10" Type="http://schemas.openxmlformats.org/officeDocument/2006/relationships/image" Target="../media/image89.emf"/><Relationship Id="rId4" Type="http://schemas.openxmlformats.org/officeDocument/2006/relationships/image" Target="../media/image86.emf"/><Relationship Id="rId9" Type="http://schemas.openxmlformats.org/officeDocument/2006/relationships/oleObject" Target="../embeddings/oleObject93.bin"/></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92.emf"/><Relationship Id="rId13" Type="http://schemas.openxmlformats.org/officeDocument/2006/relationships/oleObject" Target="../embeddings/oleObject99.bin"/><Relationship Id="rId18" Type="http://schemas.openxmlformats.org/officeDocument/2006/relationships/image" Target="../media/image97.wmf"/><Relationship Id="rId3" Type="http://schemas.openxmlformats.org/officeDocument/2006/relationships/oleObject" Target="../embeddings/oleObject94.bin"/><Relationship Id="rId7" Type="http://schemas.openxmlformats.org/officeDocument/2006/relationships/oleObject" Target="../embeddings/oleObject96.bin"/><Relationship Id="rId12" Type="http://schemas.openxmlformats.org/officeDocument/2006/relationships/image" Target="../media/image94.emf"/><Relationship Id="rId17" Type="http://schemas.openxmlformats.org/officeDocument/2006/relationships/oleObject" Target="../embeddings/oleObject101.bin"/><Relationship Id="rId2" Type="http://schemas.openxmlformats.org/officeDocument/2006/relationships/slideLayout" Target="../slideLayouts/slideLayout2.xml"/><Relationship Id="rId16" Type="http://schemas.openxmlformats.org/officeDocument/2006/relationships/image" Target="../media/image96.emf"/><Relationship Id="rId20" Type="http://schemas.openxmlformats.org/officeDocument/2006/relationships/image" Target="../media/image98.emf"/><Relationship Id="rId1" Type="http://schemas.openxmlformats.org/officeDocument/2006/relationships/vmlDrawing" Target="../drawings/vmlDrawing16.vml"/><Relationship Id="rId6" Type="http://schemas.openxmlformats.org/officeDocument/2006/relationships/image" Target="../media/image91.emf"/><Relationship Id="rId11" Type="http://schemas.openxmlformats.org/officeDocument/2006/relationships/oleObject" Target="../embeddings/oleObject98.bin"/><Relationship Id="rId5" Type="http://schemas.openxmlformats.org/officeDocument/2006/relationships/oleObject" Target="../embeddings/oleObject95.bin"/><Relationship Id="rId15" Type="http://schemas.openxmlformats.org/officeDocument/2006/relationships/oleObject" Target="../embeddings/oleObject100.bin"/><Relationship Id="rId10" Type="http://schemas.openxmlformats.org/officeDocument/2006/relationships/image" Target="../media/image93.emf"/><Relationship Id="rId19" Type="http://schemas.openxmlformats.org/officeDocument/2006/relationships/oleObject" Target="../embeddings/oleObject102.bin"/><Relationship Id="rId4" Type="http://schemas.openxmlformats.org/officeDocument/2006/relationships/image" Target="../media/image90.emf"/><Relationship Id="rId9" Type="http://schemas.openxmlformats.org/officeDocument/2006/relationships/oleObject" Target="../embeddings/oleObject97.bin"/><Relationship Id="rId14" Type="http://schemas.openxmlformats.org/officeDocument/2006/relationships/image" Target="../media/image95.emf"/></Relationships>
</file>

<file path=ppt/slides/_rels/slide22.xml.rels><?xml version="1.0" encoding="UTF-8" standalone="yes"?>
<Relationships xmlns="http://schemas.openxmlformats.org/package/2006/relationships"><Relationship Id="rId8" Type="http://schemas.openxmlformats.org/officeDocument/2006/relationships/image" Target="../media/image101.emf"/><Relationship Id="rId13" Type="http://schemas.openxmlformats.org/officeDocument/2006/relationships/oleObject" Target="../embeddings/oleObject108.bin"/><Relationship Id="rId18" Type="http://schemas.openxmlformats.org/officeDocument/2006/relationships/image" Target="../media/image106.emf"/><Relationship Id="rId3" Type="http://schemas.openxmlformats.org/officeDocument/2006/relationships/oleObject" Target="../embeddings/oleObject103.bin"/><Relationship Id="rId7" Type="http://schemas.openxmlformats.org/officeDocument/2006/relationships/oleObject" Target="../embeddings/oleObject105.bin"/><Relationship Id="rId12" Type="http://schemas.openxmlformats.org/officeDocument/2006/relationships/image" Target="../media/image103.emf"/><Relationship Id="rId17" Type="http://schemas.openxmlformats.org/officeDocument/2006/relationships/oleObject" Target="../embeddings/oleObject110.bin"/><Relationship Id="rId2" Type="http://schemas.openxmlformats.org/officeDocument/2006/relationships/slideLayout" Target="../slideLayouts/slideLayout2.xml"/><Relationship Id="rId16" Type="http://schemas.openxmlformats.org/officeDocument/2006/relationships/image" Target="../media/image105.emf"/><Relationship Id="rId20" Type="http://schemas.openxmlformats.org/officeDocument/2006/relationships/image" Target="../media/image107.emf"/><Relationship Id="rId1" Type="http://schemas.openxmlformats.org/officeDocument/2006/relationships/vmlDrawing" Target="../drawings/vmlDrawing17.vml"/><Relationship Id="rId6" Type="http://schemas.openxmlformats.org/officeDocument/2006/relationships/image" Target="../media/image100.emf"/><Relationship Id="rId11" Type="http://schemas.openxmlformats.org/officeDocument/2006/relationships/oleObject" Target="../embeddings/oleObject107.bin"/><Relationship Id="rId5" Type="http://schemas.openxmlformats.org/officeDocument/2006/relationships/oleObject" Target="../embeddings/oleObject104.bin"/><Relationship Id="rId15" Type="http://schemas.openxmlformats.org/officeDocument/2006/relationships/oleObject" Target="../embeddings/oleObject109.bin"/><Relationship Id="rId10" Type="http://schemas.openxmlformats.org/officeDocument/2006/relationships/image" Target="../media/image102.emf"/><Relationship Id="rId19" Type="http://schemas.openxmlformats.org/officeDocument/2006/relationships/oleObject" Target="../embeddings/oleObject111.bin"/><Relationship Id="rId4" Type="http://schemas.openxmlformats.org/officeDocument/2006/relationships/image" Target="../media/image99.emf"/><Relationship Id="rId9" Type="http://schemas.openxmlformats.org/officeDocument/2006/relationships/oleObject" Target="../embeddings/oleObject106.bin"/><Relationship Id="rId14" Type="http://schemas.openxmlformats.org/officeDocument/2006/relationships/image" Target="../media/image104.emf"/></Relationships>
</file>

<file path=ppt/slides/_rels/slide23.xml.rels><?xml version="1.0" encoding="UTF-8" standalone="yes"?>
<Relationships xmlns="http://schemas.openxmlformats.org/package/2006/relationships"><Relationship Id="rId8" Type="http://schemas.openxmlformats.org/officeDocument/2006/relationships/image" Target="../media/image110.emf"/><Relationship Id="rId13" Type="http://schemas.openxmlformats.org/officeDocument/2006/relationships/oleObject" Target="../embeddings/oleObject117.bin"/><Relationship Id="rId18" Type="http://schemas.openxmlformats.org/officeDocument/2006/relationships/image" Target="../media/image115.emf"/><Relationship Id="rId26" Type="http://schemas.openxmlformats.org/officeDocument/2006/relationships/image" Target="../media/image119.emf"/><Relationship Id="rId3" Type="http://schemas.openxmlformats.org/officeDocument/2006/relationships/oleObject" Target="../embeddings/oleObject112.bin"/><Relationship Id="rId21" Type="http://schemas.openxmlformats.org/officeDocument/2006/relationships/oleObject" Target="../embeddings/oleObject121.bin"/><Relationship Id="rId7" Type="http://schemas.openxmlformats.org/officeDocument/2006/relationships/oleObject" Target="../embeddings/oleObject114.bin"/><Relationship Id="rId12" Type="http://schemas.openxmlformats.org/officeDocument/2006/relationships/image" Target="../media/image112.emf"/><Relationship Id="rId17" Type="http://schemas.openxmlformats.org/officeDocument/2006/relationships/oleObject" Target="../embeddings/oleObject119.bin"/><Relationship Id="rId25" Type="http://schemas.openxmlformats.org/officeDocument/2006/relationships/oleObject" Target="../embeddings/oleObject123.bin"/><Relationship Id="rId2" Type="http://schemas.openxmlformats.org/officeDocument/2006/relationships/slideLayout" Target="../slideLayouts/slideLayout2.xml"/><Relationship Id="rId16" Type="http://schemas.openxmlformats.org/officeDocument/2006/relationships/image" Target="../media/image114.emf"/><Relationship Id="rId20" Type="http://schemas.openxmlformats.org/officeDocument/2006/relationships/image" Target="../media/image116.emf"/><Relationship Id="rId1" Type="http://schemas.openxmlformats.org/officeDocument/2006/relationships/vmlDrawing" Target="../drawings/vmlDrawing18.vml"/><Relationship Id="rId6" Type="http://schemas.openxmlformats.org/officeDocument/2006/relationships/image" Target="../media/image109.emf"/><Relationship Id="rId11" Type="http://schemas.openxmlformats.org/officeDocument/2006/relationships/oleObject" Target="../embeddings/oleObject116.bin"/><Relationship Id="rId24" Type="http://schemas.openxmlformats.org/officeDocument/2006/relationships/image" Target="../media/image118.emf"/><Relationship Id="rId5" Type="http://schemas.openxmlformats.org/officeDocument/2006/relationships/oleObject" Target="../embeddings/oleObject113.bin"/><Relationship Id="rId15" Type="http://schemas.openxmlformats.org/officeDocument/2006/relationships/oleObject" Target="../embeddings/oleObject118.bin"/><Relationship Id="rId23" Type="http://schemas.openxmlformats.org/officeDocument/2006/relationships/oleObject" Target="../embeddings/oleObject122.bin"/><Relationship Id="rId10" Type="http://schemas.openxmlformats.org/officeDocument/2006/relationships/image" Target="../media/image111.emf"/><Relationship Id="rId19" Type="http://schemas.openxmlformats.org/officeDocument/2006/relationships/oleObject" Target="../embeddings/oleObject120.bin"/><Relationship Id="rId4" Type="http://schemas.openxmlformats.org/officeDocument/2006/relationships/image" Target="../media/image108.wmf"/><Relationship Id="rId9" Type="http://schemas.openxmlformats.org/officeDocument/2006/relationships/oleObject" Target="../embeddings/oleObject115.bin"/><Relationship Id="rId14" Type="http://schemas.openxmlformats.org/officeDocument/2006/relationships/image" Target="../media/image113.emf"/><Relationship Id="rId22" Type="http://schemas.openxmlformats.org/officeDocument/2006/relationships/image" Target="../media/image117.emf"/></Relationships>
</file>

<file path=ppt/slides/_rels/slide24.xml.rels><?xml version="1.0" encoding="UTF-8" standalone="yes"?>
<Relationships xmlns="http://schemas.openxmlformats.org/package/2006/relationships"><Relationship Id="rId8" Type="http://schemas.openxmlformats.org/officeDocument/2006/relationships/image" Target="../media/image122.emf"/><Relationship Id="rId3" Type="http://schemas.openxmlformats.org/officeDocument/2006/relationships/oleObject" Target="../embeddings/oleObject124.bin"/><Relationship Id="rId7" Type="http://schemas.openxmlformats.org/officeDocument/2006/relationships/oleObject" Target="../embeddings/oleObject126.bin"/><Relationship Id="rId12" Type="http://schemas.openxmlformats.org/officeDocument/2006/relationships/image" Target="../media/image124.emf"/><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121.emf"/><Relationship Id="rId11" Type="http://schemas.openxmlformats.org/officeDocument/2006/relationships/oleObject" Target="../embeddings/oleObject128.bin"/><Relationship Id="rId5" Type="http://schemas.openxmlformats.org/officeDocument/2006/relationships/oleObject" Target="../embeddings/oleObject125.bin"/><Relationship Id="rId10" Type="http://schemas.openxmlformats.org/officeDocument/2006/relationships/image" Target="../media/image123.emf"/><Relationship Id="rId4" Type="http://schemas.openxmlformats.org/officeDocument/2006/relationships/image" Target="../media/image120.emf"/><Relationship Id="rId9" Type="http://schemas.openxmlformats.org/officeDocument/2006/relationships/oleObject" Target="../embeddings/oleObject127.bin"/></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oleObject" Target="../embeddings/oleObject129.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image" Target="../media/image126.emf"/><Relationship Id="rId5" Type="http://schemas.openxmlformats.org/officeDocument/2006/relationships/oleObject" Target="../embeddings/oleObject130.bin"/><Relationship Id="rId4" Type="http://schemas.openxmlformats.org/officeDocument/2006/relationships/image" Target="../media/image125.emf"/></Relationships>
</file>

<file path=ppt/slides/_rels/slide27.xml.rels><?xml version="1.0" encoding="UTF-8" standalone="yes"?>
<Relationships xmlns="http://schemas.openxmlformats.org/package/2006/relationships"><Relationship Id="rId8" Type="http://schemas.openxmlformats.org/officeDocument/2006/relationships/image" Target="../media/image129.emf"/><Relationship Id="rId3" Type="http://schemas.openxmlformats.org/officeDocument/2006/relationships/oleObject" Target="../embeddings/oleObject131.bin"/><Relationship Id="rId7" Type="http://schemas.openxmlformats.org/officeDocument/2006/relationships/oleObject" Target="../embeddings/oleObject133.bin"/><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128.wmf"/><Relationship Id="rId11" Type="http://schemas.openxmlformats.org/officeDocument/2006/relationships/image" Target="../media/image132.png"/><Relationship Id="rId5" Type="http://schemas.openxmlformats.org/officeDocument/2006/relationships/oleObject" Target="../embeddings/oleObject132.bin"/><Relationship Id="rId10" Type="http://schemas.openxmlformats.org/officeDocument/2006/relationships/image" Target="../media/image131.png"/><Relationship Id="rId4" Type="http://schemas.openxmlformats.org/officeDocument/2006/relationships/image" Target="../media/image127.emf"/><Relationship Id="rId9" Type="http://schemas.openxmlformats.org/officeDocument/2006/relationships/image" Target="../media/image13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4.wmf"/><Relationship Id="rId5" Type="http://schemas.openxmlformats.org/officeDocument/2006/relationships/oleObject" Target="../embeddings/oleObject3.bin"/><Relationship Id="rId4" Type="http://schemas.openxmlformats.org/officeDocument/2006/relationships/image" Target="../media/image3.wmf"/></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7.bin"/><Relationship Id="rId13" Type="http://schemas.openxmlformats.org/officeDocument/2006/relationships/image" Target="../media/image9.emf"/><Relationship Id="rId18" Type="http://schemas.openxmlformats.org/officeDocument/2006/relationships/oleObject" Target="../embeddings/oleObject12.bin"/><Relationship Id="rId3" Type="http://schemas.openxmlformats.org/officeDocument/2006/relationships/oleObject" Target="../embeddings/oleObject4.bin"/><Relationship Id="rId21" Type="http://schemas.openxmlformats.org/officeDocument/2006/relationships/image" Target="../media/image13.emf"/><Relationship Id="rId7" Type="http://schemas.openxmlformats.org/officeDocument/2006/relationships/image" Target="../media/image6.emf"/><Relationship Id="rId12" Type="http://schemas.openxmlformats.org/officeDocument/2006/relationships/oleObject" Target="../embeddings/oleObject9.bin"/><Relationship Id="rId17" Type="http://schemas.openxmlformats.org/officeDocument/2006/relationships/image" Target="../media/image11.emf"/><Relationship Id="rId2" Type="http://schemas.openxmlformats.org/officeDocument/2006/relationships/slideLayout" Target="../slideLayouts/slideLayout2.xml"/><Relationship Id="rId16" Type="http://schemas.openxmlformats.org/officeDocument/2006/relationships/oleObject" Target="../embeddings/oleObject11.bin"/><Relationship Id="rId20" Type="http://schemas.openxmlformats.org/officeDocument/2006/relationships/oleObject" Target="../embeddings/oleObject13.bin"/><Relationship Id="rId1" Type="http://schemas.openxmlformats.org/officeDocument/2006/relationships/vmlDrawing" Target="../drawings/vmlDrawing3.vml"/><Relationship Id="rId6" Type="http://schemas.openxmlformats.org/officeDocument/2006/relationships/oleObject" Target="../embeddings/oleObject6.bin"/><Relationship Id="rId11" Type="http://schemas.openxmlformats.org/officeDocument/2006/relationships/image" Target="../media/image8.emf"/><Relationship Id="rId5" Type="http://schemas.openxmlformats.org/officeDocument/2006/relationships/oleObject" Target="../embeddings/oleObject5.bin"/><Relationship Id="rId15" Type="http://schemas.openxmlformats.org/officeDocument/2006/relationships/image" Target="../media/image10.emf"/><Relationship Id="rId10" Type="http://schemas.openxmlformats.org/officeDocument/2006/relationships/oleObject" Target="../embeddings/oleObject8.bin"/><Relationship Id="rId19" Type="http://schemas.openxmlformats.org/officeDocument/2006/relationships/image" Target="../media/image12.emf"/><Relationship Id="rId4" Type="http://schemas.openxmlformats.org/officeDocument/2006/relationships/image" Target="../media/image5.emf"/><Relationship Id="rId9" Type="http://schemas.openxmlformats.org/officeDocument/2006/relationships/image" Target="../media/image7.emf"/><Relationship Id="rId14" Type="http://schemas.openxmlformats.org/officeDocument/2006/relationships/oleObject" Target="../embeddings/oleObject10.bin"/></Relationships>
</file>

<file path=ppt/slides/_rels/slide6.xml.rels><?xml version="1.0" encoding="UTF-8" standalone="yes"?>
<Relationships xmlns="http://schemas.openxmlformats.org/package/2006/relationships"><Relationship Id="rId8" Type="http://schemas.openxmlformats.org/officeDocument/2006/relationships/image" Target="../media/image16.emf"/><Relationship Id="rId13" Type="http://schemas.openxmlformats.org/officeDocument/2006/relationships/oleObject" Target="../embeddings/oleObject19.bin"/><Relationship Id="rId18" Type="http://schemas.openxmlformats.org/officeDocument/2006/relationships/image" Target="../media/image21.emf"/><Relationship Id="rId26" Type="http://schemas.openxmlformats.org/officeDocument/2006/relationships/image" Target="../media/image25.emf"/><Relationship Id="rId3" Type="http://schemas.openxmlformats.org/officeDocument/2006/relationships/oleObject" Target="../embeddings/oleObject14.bin"/><Relationship Id="rId21" Type="http://schemas.openxmlformats.org/officeDocument/2006/relationships/oleObject" Target="../embeddings/oleObject23.bin"/><Relationship Id="rId7" Type="http://schemas.openxmlformats.org/officeDocument/2006/relationships/oleObject" Target="../embeddings/oleObject16.bin"/><Relationship Id="rId12" Type="http://schemas.openxmlformats.org/officeDocument/2006/relationships/image" Target="../media/image18.emf"/><Relationship Id="rId17" Type="http://schemas.openxmlformats.org/officeDocument/2006/relationships/oleObject" Target="../embeddings/oleObject21.bin"/><Relationship Id="rId25" Type="http://schemas.openxmlformats.org/officeDocument/2006/relationships/oleObject" Target="../embeddings/oleObject25.bin"/><Relationship Id="rId2" Type="http://schemas.openxmlformats.org/officeDocument/2006/relationships/slideLayout" Target="../slideLayouts/slideLayout2.xml"/><Relationship Id="rId16" Type="http://schemas.openxmlformats.org/officeDocument/2006/relationships/image" Target="../media/image20.emf"/><Relationship Id="rId20" Type="http://schemas.openxmlformats.org/officeDocument/2006/relationships/image" Target="../media/image22.emf"/><Relationship Id="rId1" Type="http://schemas.openxmlformats.org/officeDocument/2006/relationships/vmlDrawing" Target="../drawings/vmlDrawing4.vml"/><Relationship Id="rId6" Type="http://schemas.openxmlformats.org/officeDocument/2006/relationships/image" Target="../media/image15.emf"/><Relationship Id="rId11" Type="http://schemas.openxmlformats.org/officeDocument/2006/relationships/oleObject" Target="../embeddings/oleObject18.bin"/><Relationship Id="rId24" Type="http://schemas.openxmlformats.org/officeDocument/2006/relationships/image" Target="../media/image24.emf"/><Relationship Id="rId5" Type="http://schemas.openxmlformats.org/officeDocument/2006/relationships/oleObject" Target="../embeddings/oleObject15.bin"/><Relationship Id="rId15" Type="http://schemas.openxmlformats.org/officeDocument/2006/relationships/oleObject" Target="../embeddings/oleObject20.bin"/><Relationship Id="rId23" Type="http://schemas.openxmlformats.org/officeDocument/2006/relationships/oleObject" Target="../embeddings/oleObject24.bin"/><Relationship Id="rId10" Type="http://schemas.openxmlformats.org/officeDocument/2006/relationships/image" Target="../media/image17.emf"/><Relationship Id="rId19" Type="http://schemas.openxmlformats.org/officeDocument/2006/relationships/oleObject" Target="../embeddings/oleObject22.bin"/><Relationship Id="rId4" Type="http://schemas.openxmlformats.org/officeDocument/2006/relationships/image" Target="../media/image14.emf"/><Relationship Id="rId9" Type="http://schemas.openxmlformats.org/officeDocument/2006/relationships/oleObject" Target="../embeddings/oleObject17.bin"/><Relationship Id="rId14" Type="http://schemas.openxmlformats.org/officeDocument/2006/relationships/image" Target="../media/image19.emf"/><Relationship Id="rId22" Type="http://schemas.openxmlformats.org/officeDocument/2006/relationships/image" Target="../media/image23.emf"/></Relationships>
</file>

<file path=ppt/slides/_rels/slide7.xml.rels><?xml version="1.0" encoding="UTF-8" standalone="yes"?>
<Relationships xmlns="http://schemas.openxmlformats.org/package/2006/relationships"><Relationship Id="rId8" Type="http://schemas.openxmlformats.org/officeDocument/2006/relationships/image" Target="../media/image28.emf"/><Relationship Id="rId13" Type="http://schemas.openxmlformats.org/officeDocument/2006/relationships/oleObject" Target="../embeddings/oleObject31.bin"/><Relationship Id="rId3" Type="http://schemas.openxmlformats.org/officeDocument/2006/relationships/oleObject" Target="../embeddings/oleObject26.bin"/><Relationship Id="rId7" Type="http://schemas.openxmlformats.org/officeDocument/2006/relationships/oleObject" Target="../embeddings/oleObject28.bin"/><Relationship Id="rId12" Type="http://schemas.openxmlformats.org/officeDocument/2006/relationships/image" Target="../media/image30.emf"/><Relationship Id="rId2" Type="http://schemas.openxmlformats.org/officeDocument/2006/relationships/slideLayout" Target="../slideLayouts/slideLayout2.xml"/><Relationship Id="rId16" Type="http://schemas.openxmlformats.org/officeDocument/2006/relationships/image" Target="../media/image32.emf"/><Relationship Id="rId1" Type="http://schemas.openxmlformats.org/officeDocument/2006/relationships/vmlDrawing" Target="../drawings/vmlDrawing5.vml"/><Relationship Id="rId6" Type="http://schemas.openxmlformats.org/officeDocument/2006/relationships/image" Target="../media/image27.emf"/><Relationship Id="rId11" Type="http://schemas.openxmlformats.org/officeDocument/2006/relationships/oleObject" Target="../embeddings/oleObject30.bin"/><Relationship Id="rId5" Type="http://schemas.openxmlformats.org/officeDocument/2006/relationships/oleObject" Target="../embeddings/oleObject27.bin"/><Relationship Id="rId15" Type="http://schemas.openxmlformats.org/officeDocument/2006/relationships/oleObject" Target="../embeddings/oleObject32.bin"/><Relationship Id="rId10" Type="http://schemas.openxmlformats.org/officeDocument/2006/relationships/image" Target="../media/image29.emf"/><Relationship Id="rId4" Type="http://schemas.openxmlformats.org/officeDocument/2006/relationships/image" Target="../media/image26.emf"/><Relationship Id="rId9" Type="http://schemas.openxmlformats.org/officeDocument/2006/relationships/oleObject" Target="../embeddings/oleObject29.bin"/><Relationship Id="rId14" Type="http://schemas.openxmlformats.org/officeDocument/2006/relationships/image" Target="../media/image31.emf"/></Relationships>
</file>

<file path=ppt/slides/_rels/slide8.xml.rels><?xml version="1.0" encoding="UTF-8" standalone="yes"?>
<Relationships xmlns="http://schemas.openxmlformats.org/package/2006/relationships"><Relationship Id="rId8" Type="http://schemas.openxmlformats.org/officeDocument/2006/relationships/image" Target="../media/image35.emf"/><Relationship Id="rId13" Type="http://schemas.openxmlformats.org/officeDocument/2006/relationships/oleObject" Target="../embeddings/oleObject38.bin"/><Relationship Id="rId18" Type="http://schemas.openxmlformats.org/officeDocument/2006/relationships/image" Target="../media/image40.emf"/><Relationship Id="rId3" Type="http://schemas.openxmlformats.org/officeDocument/2006/relationships/oleObject" Target="../embeddings/oleObject33.bin"/><Relationship Id="rId7" Type="http://schemas.openxmlformats.org/officeDocument/2006/relationships/oleObject" Target="../embeddings/oleObject35.bin"/><Relationship Id="rId12" Type="http://schemas.openxmlformats.org/officeDocument/2006/relationships/image" Target="../media/image37.emf"/><Relationship Id="rId17" Type="http://schemas.openxmlformats.org/officeDocument/2006/relationships/oleObject" Target="../embeddings/oleObject40.bin"/><Relationship Id="rId2" Type="http://schemas.openxmlformats.org/officeDocument/2006/relationships/slideLayout" Target="../slideLayouts/slideLayout2.xml"/><Relationship Id="rId16" Type="http://schemas.openxmlformats.org/officeDocument/2006/relationships/image" Target="../media/image39.emf"/><Relationship Id="rId1" Type="http://schemas.openxmlformats.org/officeDocument/2006/relationships/vmlDrawing" Target="../drawings/vmlDrawing6.vml"/><Relationship Id="rId6" Type="http://schemas.openxmlformats.org/officeDocument/2006/relationships/image" Target="../media/image34.emf"/><Relationship Id="rId11" Type="http://schemas.openxmlformats.org/officeDocument/2006/relationships/oleObject" Target="../embeddings/oleObject37.bin"/><Relationship Id="rId5" Type="http://schemas.openxmlformats.org/officeDocument/2006/relationships/oleObject" Target="../embeddings/oleObject34.bin"/><Relationship Id="rId15" Type="http://schemas.openxmlformats.org/officeDocument/2006/relationships/oleObject" Target="../embeddings/oleObject39.bin"/><Relationship Id="rId10" Type="http://schemas.openxmlformats.org/officeDocument/2006/relationships/image" Target="../media/image36.emf"/><Relationship Id="rId4" Type="http://schemas.openxmlformats.org/officeDocument/2006/relationships/image" Target="../media/image33.emf"/><Relationship Id="rId9" Type="http://schemas.openxmlformats.org/officeDocument/2006/relationships/oleObject" Target="../embeddings/oleObject36.bin"/><Relationship Id="rId14" Type="http://schemas.openxmlformats.org/officeDocument/2006/relationships/image" Target="../media/image38.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2130552"/>
            <a:ext cx="7772400" cy="1470025"/>
          </a:xfrm>
          <a:prstGeom prst="rect">
            <a:avLst/>
          </a:prstGeom>
        </p:spPr>
        <p:txBody>
          <a:bodyPr anchor="ctr" anchorCtr="0"/>
          <a:lstStyle/>
          <a:p>
            <a:r>
              <a:rPr lang="en-US" b="1" dirty="0">
                <a:solidFill>
                  <a:srgbClr val="1F497D"/>
                </a:solidFill>
                <a:latin typeface="Arial" charset="0"/>
                <a:cs typeface="Arial" charset="0"/>
              </a:rPr>
              <a:t>Section 11.R.4</a:t>
            </a:r>
          </a:p>
        </p:txBody>
      </p:sp>
      <p:sp>
        <p:nvSpPr>
          <p:cNvPr id="3" name="Subtitle 2"/>
          <p:cNvSpPr>
            <a:spLocks noGrp="1"/>
          </p:cNvSpPr>
          <p:nvPr>
            <p:ph type="subTitle" idx="4294967295"/>
          </p:nvPr>
        </p:nvSpPr>
        <p:spPr>
          <a:xfrm>
            <a:off x="1371600" y="3502152"/>
            <a:ext cx="6400800" cy="1752600"/>
          </a:xfrm>
          <a:prstGeom prst="rect">
            <a:avLst/>
          </a:prstGeom>
        </p:spPr>
        <p:txBody>
          <a:bodyPr rtlCol="0" anchor="t" anchorCtr="1">
            <a:normAutofit/>
          </a:bodyPr>
          <a:lstStyle/>
          <a:p>
            <a:pPr>
              <a:buNone/>
              <a:defRPr/>
            </a:pPr>
            <a:r>
              <a:rPr lang="en-US" b="1" i="1" dirty="0">
                <a:solidFill>
                  <a:srgbClr val="1F497D"/>
                </a:solidFill>
              </a:rPr>
              <a:t>Rules for Exponents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031325"/>
          </a:xfrm>
          <a:prstGeom prst="rect">
            <a:avLst/>
          </a:prstGeom>
          <a:noFill/>
          <a:ln w="28575">
            <a:solidFill>
              <a:srgbClr val="FF0000"/>
            </a:solidFill>
          </a:ln>
        </p:spPr>
        <p:txBody>
          <a:bodyPr>
            <a:spAutoFit/>
          </a:bodyPr>
          <a:lstStyle/>
          <a:p>
            <a:pPr algn="ctr">
              <a:spcBef>
                <a:spcPct val="50000"/>
              </a:spcBef>
            </a:pPr>
            <a:r>
              <a:rPr lang="en-US" b="1" dirty="0">
                <a:solidFill>
                  <a:srgbClr val="000000"/>
                </a:solidFill>
              </a:rPr>
              <a:t>Attention!</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Throughout this text, unless specifically stated otherwise, we will assume that the bases of exponents are nonzero.</a:t>
            </a:r>
            <a:endParaRPr lang="en-US" dirty="0">
              <a:solidFill>
                <a:srgbClr val="000000"/>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392576"/>
            <a:ext cx="8229600" cy="495007"/>
          </a:xfrm>
          <a:prstGeom prst="rect">
            <a:avLst/>
          </a:prstGeom>
          <a:noFill/>
        </p:spPr>
        <p:txBody>
          <a:bodyPr>
            <a:spAutoFit/>
          </a:bodyPr>
          <a:lstStyle/>
          <a:p>
            <a:r>
              <a:rPr lang="en-US" sz="3200" dirty="0">
                <a:solidFill>
                  <a:schemeClr val="accent1"/>
                </a:solidFill>
              </a:rPr>
              <a:t>Example 3: </a:t>
            </a:r>
            <a:r>
              <a:rPr lang="en-US" dirty="0">
                <a:solidFill>
                  <a:schemeClr val="accent1"/>
                </a:solidFill>
              </a:rPr>
              <a:t>Evaluating The Exponent 0</a:t>
            </a:r>
            <a:endParaRPr lang="en-US" sz="3200" dirty="0">
              <a:solidFill>
                <a:schemeClr val="accent1"/>
              </a:solidFill>
            </a:endParaRPr>
          </a:p>
        </p:txBody>
      </p:sp>
      <p:sp>
        <p:nvSpPr>
          <p:cNvPr id="20" name="Rectangle 3"/>
          <p:cNvSpPr>
            <a:spLocks noGrp="1"/>
          </p:cNvSpPr>
          <p:nvPr>
            <p:ph idx="1"/>
          </p:nvPr>
        </p:nvSpPr>
        <p:spPr>
          <a:xfrm>
            <a:off x="457200" y="1143000"/>
            <a:ext cx="8229600" cy="4832092"/>
          </a:xfrm>
          <a:prstGeom prst="rect">
            <a:avLst/>
          </a:prstGeom>
          <a:noFill/>
        </p:spPr>
        <p:txBody>
          <a:bodyPr>
            <a:spAutoFit/>
          </a:bodyPr>
          <a:lstStyle/>
          <a:p>
            <a:pPr marL="0" indent="0">
              <a:spcBef>
                <a:spcPct val="50000"/>
              </a:spcBef>
              <a:buFont typeface="Courier New" pitchFamily="49" charset="0"/>
              <a:buNone/>
              <a:tabLst>
                <a:tab pos="463550" algn="l"/>
              </a:tabLst>
            </a:pPr>
            <a:r>
              <a:rPr lang="en-US" i="0" dirty="0">
                <a:solidFill>
                  <a:schemeClr val="tx1"/>
                </a:solidFill>
              </a:rPr>
              <a:t>Simplify the following expressions using the rule for 0 as an exponent. </a:t>
            </a:r>
          </a:p>
          <a:p>
            <a:pPr marL="514350" indent="-514350">
              <a:spcBef>
                <a:spcPct val="50000"/>
              </a:spcBef>
              <a:buFont typeface="+mj-lt"/>
              <a:buAutoNum type="alphaLcPeriod"/>
              <a:tabLst>
                <a:tab pos="463550" algn="l"/>
                <a:tab pos="3205163"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r>
              <a:rPr lang="en-US" dirty="0">
                <a:solidFill>
                  <a:schemeClr val="tx1"/>
                </a:solidFill>
              </a:rPr>
              <a:t> </a:t>
            </a:r>
          </a:p>
          <a:p>
            <a:pPr marL="514350" indent="-514350">
              <a:spcBef>
                <a:spcPct val="50000"/>
              </a:spcBef>
              <a:buFont typeface="+mj-lt"/>
              <a:buAutoNum type="alphaLcPeriod"/>
              <a:tabLst>
                <a:tab pos="463550" algn="l"/>
              </a:tabLst>
            </a:pPr>
            <a:endParaRPr lang="en-US" i="0" dirty="0">
              <a:solidFill>
                <a:schemeClr val="tx1"/>
              </a:solidFill>
            </a:endParaRPr>
          </a:p>
        </p:txBody>
      </p:sp>
      <p:graphicFrame>
        <p:nvGraphicFramePr>
          <p:cNvPr id="21" name="Object 4"/>
          <p:cNvGraphicFramePr>
            <a:graphicFrameLocks noChangeAspect="1"/>
          </p:cNvGraphicFramePr>
          <p:nvPr>
            <p:extLst>
              <p:ext uri="{D42A27DB-BD31-4B8C-83A1-F6EECF244321}">
                <p14:modId xmlns:p14="http://schemas.microsoft.com/office/powerpoint/2010/main" val="1776169868"/>
              </p:ext>
            </p:extLst>
          </p:nvPr>
        </p:nvGraphicFramePr>
        <p:xfrm>
          <a:off x="4191000" y="2209800"/>
          <a:ext cx="800100" cy="419100"/>
        </p:xfrm>
        <a:graphic>
          <a:graphicData uri="http://schemas.openxmlformats.org/presentationml/2006/ole">
            <mc:AlternateContent xmlns:mc="http://schemas.openxmlformats.org/markup-compatibility/2006">
              <mc:Choice xmlns:v="urn:schemas-microsoft-com:vml" Requires="v">
                <p:oleObj spid="_x0000_s82438" name="Equation" r:id="rId3" imgW="786240" imgH="411120" progId="Equation.DSMT4">
                  <p:embed/>
                </p:oleObj>
              </mc:Choice>
              <mc:Fallback>
                <p:oleObj name="Equation" r:id="rId3" imgW="786240" imgH="411120" progId="Equation.DSMT4">
                  <p:embed/>
                  <p:pic>
                    <p:nvPicPr>
                      <p:cNvPr id="0" name="Picture 40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91000" y="2209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extLst>
              <p:ext uri="{D42A27DB-BD31-4B8C-83A1-F6EECF244321}">
                <p14:modId xmlns:p14="http://schemas.microsoft.com/office/powerpoint/2010/main" val="4185674826"/>
              </p:ext>
            </p:extLst>
          </p:nvPr>
        </p:nvGraphicFramePr>
        <p:xfrm>
          <a:off x="990600" y="4114800"/>
          <a:ext cx="800100" cy="419100"/>
        </p:xfrm>
        <a:graphic>
          <a:graphicData uri="http://schemas.openxmlformats.org/presentationml/2006/ole">
            <mc:AlternateContent xmlns:mc="http://schemas.openxmlformats.org/markup-compatibility/2006">
              <mc:Choice xmlns:v="urn:schemas-microsoft-com:vml" Requires="v">
                <p:oleObj spid="_x0000_s82439" name="Equation" r:id="rId5" imgW="786240" imgH="411120" progId="Equation.DSMT4">
                  <p:embed/>
                </p:oleObj>
              </mc:Choice>
              <mc:Fallback>
                <p:oleObj name="Equation" r:id="rId5" imgW="786240" imgH="411120" progId="Equation.DSMT4">
                  <p:embed/>
                  <p:pic>
                    <p:nvPicPr>
                      <p:cNvPr id="0" name="Picture 4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114800"/>
                        <a:ext cx="8001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8"/>
          <p:cNvGraphicFramePr>
            <a:graphicFrameLocks noChangeAspect="1"/>
          </p:cNvGraphicFramePr>
          <p:nvPr>
            <p:extLst>
              <p:ext uri="{D42A27DB-BD31-4B8C-83A1-F6EECF244321}">
                <p14:modId xmlns:p14="http://schemas.microsoft.com/office/powerpoint/2010/main" val="2303531397"/>
              </p:ext>
            </p:extLst>
          </p:nvPr>
        </p:nvGraphicFramePr>
        <p:xfrm>
          <a:off x="6811278" y="2108433"/>
          <a:ext cx="825500" cy="723900"/>
        </p:xfrm>
        <a:graphic>
          <a:graphicData uri="http://schemas.openxmlformats.org/presentationml/2006/ole">
            <mc:AlternateContent xmlns:mc="http://schemas.openxmlformats.org/markup-compatibility/2006">
              <mc:Choice xmlns:v="urn:schemas-microsoft-com:vml" Requires="v">
                <p:oleObj spid="_x0000_s82440" name="Equation" r:id="rId6" imgW="813600" imgH="712800" progId="Equation.DSMT4">
                  <p:embed/>
                </p:oleObj>
              </mc:Choice>
              <mc:Fallback>
                <p:oleObj name="Equation" r:id="rId6" imgW="813600" imgH="712800" progId="Equation.DSMT4">
                  <p:embed/>
                  <p:pic>
                    <p:nvPicPr>
                      <p:cNvPr id="0" name="Picture 40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11278" y="2108433"/>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9"/>
          <p:cNvGraphicFramePr>
            <a:graphicFrameLocks noChangeAspect="1"/>
          </p:cNvGraphicFramePr>
          <p:nvPr>
            <p:extLst>
              <p:ext uri="{D42A27DB-BD31-4B8C-83A1-F6EECF244321}">
                <p14:modId xmlns:p14="http://schemas.microsoft.com/office/powerpoint/2010/main" val="807061716"/>
              </p:ext>
            </p:extLst>
          </p:nvPr>
        </p:nvGraphicFramePr>
        <p:xfrm>
          <a:off x="990600" y="4648200"/>
          <a:ext cx="825500" cy="723900"/>
        </p:xfrm>
        <a:graphic>
          <a:graphicData uri="http://schemas.openxmlformats.org/presentationml/2006/ole">
            <mc:AlternateContent xmlns:mc="http://schemas.openxmlformats.org/markup-compatibility/2006">
              <mc:Choice xmlns:v="urn:schemas-microsoft-com:vml" Requires="v">
                <p:oleObj spid="_x0000_s82441" name="Equation" r:id="rId8" imgW="813600" imgH="712800" progId="Equation.DSMT4">
                  <p:embed/>
                </p:oleObj>
              </mc:Choice>
              <mc:Fallback>
                <p:oleObj name="Equation" r:id="rId8" imgW="813600" imgH="712800" progId="Equation.DSMT4">
                  <p:embed/>
                  <p:pic>
                    <p:nvPicPr>
                      <p:cNvPr id="0" name="Picture 408"/>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4648200"/>
                        <a:ext cx="8255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5" name="Object 7"/>
          <p:cNvGraphicFramePr>
            <a:graphicFrameLocks noChangeAspect="1"/>
          </p:cNvGraphicFramePr>
          <p:nvPr>
            <p:extLst>
              <p:ext uri="{D42A27DB-BD31-4B8C-83A1-F6EECF244321}">
                <p14:modId xmlns:p14="http://schemas.microsoft.com/office/powerpoint/2010/main" val="1427696424"/>
              </p:ext>
            </p:extLst>
          </p:nvPr>
        </p:nvGraphicFramePr>
        <p:xfrm>
          <a:off x="958617" y="3535799"/>
          <a:ext cx="495300" cy="381000"/>
        </p:xfrm>
        <a:graphic>
          <a:graphicData uri="http://schemas.openxmlformats.org/presentationml/2006/ole">
            <mc:AlternateContent xmlns:mc="http://schemas.openxmlformats.org/markup-compatibility/2006">
              <mc:Choice xmlns:v="urn:schemas-microsoft-com:vml" Requires="v">
                <p:oleObj spid="_x0000_s82442" name="Equation" r:id="rId9" imgW="495085" imgH="380835" progId="Equation.DSMT4">
                  <p:embed/>
                </p:oleObj>
              </mc:Choice>
              <mc:Fallback>
                <p:oleObj name="Equation" r:id="rId9" imgW="495085" imgH="380835" progId="Equation.DSMT4">
                  <p:embed/>
                  <p:pic>
                    <p:nvPicPr>
                      <p:cNvPr id="0" name="Picture 40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58617" y="3535799"/>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6" name="Object 8"/>
          <p:cNvGraphicFramePr>
            <a:graphicFrameLocks noChangeAspect="1"/>
          </p:cNvGraphicFramePr>
          <p:nvPr>
            <p:extLst>
              <p:ext uri="{D42A27DB-BD31-4B8C-83A1-F6EECF244321}">
                <p14:modId xmlns:p14="http://schemas.microsoft.com/office/powerpoint/2010/main" val="3869451344"/>
              </p:ext>
            </p:extLst>
          </p:nvPr>
        </p:nvGraphicFramePr>
        <p:xfrm>
          <a:off x="1472967" y="3624044"/>
          <a:ext cx="495300" cy="279400"/>
        </p:xfrm>
        <a:graphic>
          <a:graphicData uri="http://schemas.openxmlformats.org/presentationml/2006/ole">
            <mc:AlternateContent xmlns:mc="http://schemas.openxmlformats.org/markup-compatibility/2006">
              <mc:Choice xmlns:v="urn:schemas-microsoft-com:vml" Requires="v">
                <p:oleObj spid="_x0000_s82443" name="Equation" r:id="rId11" imgW="484560" imgH="264960" progId="Equation.DSMT4">
                  <p:embed/>
                </p:oleObj>
              </mc:Choice>
              <mc:Fallback>
                <p:oleObj name="Equation" r:id="rId11" imgW="484560" imgH="264960" progId="Equation.DSMT4">
                  <p:embed/>
                  <p:pic>
                    <p:nvPicPr>
                      <p:cNvPr id="0" name="Picture 410"/>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72967" y="3624044"/>
                        <a:ext cx="495300" cy="279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9"/>
          <p:cNvGraphicFramePr>
            <a:graphicFrameLocks noChangeAspect="1"/>
          </p:cNvGraphicFramePr>
          <p:nvPr>
            <p:extLst>
              <p:ext uri="{D42A27DB-BD31-4B8C-83A1-F6EECF244321}">
                <p14:modId xmlns:p14="http://schemas.microsoft.com/office/powerpoint/2010/main" val="3749020666"/>
              </p:ext>
            </p:extLst>
          </p:nvPr>
        </p:nvGraphicFramePr>
        <p:xfrm>
          <a:off x="1854200" y="4114800"/>
          <a:ext cx="1054100" cy="419100"/>
        </p:xfrm>
        <a:graphic>
          <a:graphicData uri="http://schemas.openxmlformats.org/presentationml/2006/ole">
            <mc:AlternateContent xmlns:mc="http://schemas.openxmlformats.org/markup-compatibility/2006">
              <mc:Choice xmlns:v="urn:schemas-microsoft-com:vml" Requires="v">
                <p:oleObj spid="_x0000_s82444" name="Equation" r:id="rId13" imgW="1042200" imgH="411120" progId="Equation.DSMT4">
                  <p:embed/>
                </p:oleObj>
              </mc:Choice>
              <mc:Fallback>
                <p:oleObj name="Equation" r:id="rId13" imgW="1042200" imgH="411120" progId="Equation.DSMT4">
                  <p:embed/>
                  <p:pic>
                    <p:nvPicPr>
                      <p:cNvPr id="0" name="Picture 411"/>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854200" y="4114800"/>
                        <a:ext cx="1054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8" name="Object 10"/>
          <p:cNvGraphicFramePr>
            <a:graphicFrameLocks noChangeAspect="1"/>
          </p:cNvGraphicFramePr>
          <p:nvPr>
            <p:extLst>
              <p:ext uri="{D42A27DB-BD31-4B8C-83A1-F6EECF244321}">
                <p14:modId xmlns:p14="http://schemas.microsoft.com/office/powerpoint/2010/main" val="2020712028"/>
              </p:ext>
            </p:extLst>
          </p:nvPr>
        </p:nvGraphicFramePr>
        <p:xfrm>
          <a:off x="2940050" y="4114800"/>
          <a:ext cx="647700" cy="419100"/>
        </p:xfrm>
        <a:graphic>
          <a:graphicData uri="http://schemas.openxmlformats.org/presentationml/2006/ole">
            <mc:AlternateContent xmlns:mc="http://schemas.openxmlformats.org/markup-compatibility/2006">
              <mc:Choice xmlns:v="urn:schemas-microsoft-com:vml" Requires="v">
                <p:oleObj spid="_x0000_s82445" name="Equation" r:id="rId15" imgW="639720" imgH="411120" progId="Equation.DSMT4">
                  <p:embed/>
                </p:oleObj>
              </mc:Choice>
              <mc:Fallback>
                <p:oleObj name="Equation" r:id="rId15" imgW="639720" imgH="411120" progId="Equation.DSMT4">
                  <p:embed/>
                  <p:pic>
                    <p:nvPicPr>
                      <p:cNvPr id="0" name="Picture 412"/>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29400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11"/>
          <p:cNvGraphicFramePr>
            <a:graphicFrameLocks noChangeAspect="1"/>
          </p:cNvGraphicFramePr>
          <p:nvPr>
            <p:extLst>
              <p:ext uri="{D42A27DB-BD31-4B8C-83A1-F6EECF244321}">
                <p14:modId xmlns:p14="http://schemas.microsoft.com/office/powerpoint/2010/main" val="2154104292"/>
              </p:ext>
            </p:extLst>
          </p:nvPr>
        </p:nvGraphicFramePr>
        <p:xfrm>
          <a:off x="3644900" y="4273550"/>
          <a:ext cx="342900" cy="241300"/>
        </p:xfrm>
        <a:graphic>
          <a:graphicData uri="http://schemas.openxmlformats.org/presentationml/2006/ole">
            <mc:AlternateContent xmlns:mc="http://schemas.openxmlformats.org/markup-compatibility/2006">
              <mc:Choice xmlns:v="urn:schemas-microsoft-com:vml" Requires="v">
                <p:oleObj spid="_x0000_s82446" name="Equation" r:id="rId17" imgW="342751" imgH="241195" progId="Equation.DSMT4">
                  <p:embed/>
                </p:oleObj>
              </mc:Choice>
              <mc:Fallback>
                <p:oleObj name="Equation" r:id="rId17" imgW="342751" imgH="241195" progId="Equation.DSMT4">
                  <p:embed/>
                  <p:pic>
                    <p:nvPicPr>
                      <p:cNvPr id="0" name="Picture 413"/>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644900" y="4273550"/>
                        <a:ext cx="34290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12"/>
          <p:cNvGraphicFramePr>
            <a:graphicFrameLocks noChangeAspect="1"/>
          </p:cNvGraphicFramePr>
          <p:nvPr>
            <p:extLst>
              <p:ext uri="{D42A27DB-BD31-4B8C-83A1-F6EECF244321}">
                <p14:modId xmlns:p14="http://schemas.microsoft.com/office/powerpoint/2010/main" val="3406634515"/>
              </p:ext>
            </p:extLst>
          </p:nvPr>
        </p:nvGraphicFramePr>
        <p:xfrm>
          <a:off x="4114800" y="4114800"/>
          <a:ext cx="800100" cy="419100"/>
        </p:xfrm>
        <a:graphic>
          <a:graphicData uri="http://schemas.openxmlformats.org/presentationml/2006/ole">
            <mc:AlternateContent xmlns:mc="http://schemas.openxmlformats.org/markup-compatibility/2006">
              <mc:Choice xmlns:v="urn:schemas-microsoft-com:vml" Requires="v">
                <p:oleObj spid="_x0000_s82447" name="Equation" r:id="rId19" imgW="786240" imgH="411120" progId="Equation.DSMT4">
                  <p:embed/>
                </p:oleObj>
              </mc:Choice>
              <mc:Fallback>
                <p:oleObj name="Equation" r:id="rId19" imgW="786240" imgH="411120" progId="Equation.DSMT4">
                  <p:embed/>
                  <p:pic>
                    <p:nvPicPr>
                      <p:cNvPr id="0" name="Picture 41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4114800"/>
                        <a:ext cx="800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13"/>
          <p:cNvGraphicFramePr>
            <a:graphicFrameLocks noChangeAspect="1"/>
          </p:cNvGraphicFramePr>
          <p:nvPr>
            <p:extLst>
              <p:ext uri="{D42A27DB-BD31-4B8C-83A1-F6EECF244321}">
                <p14:modId xmlns:p14="http://schemas.microsoft.com/office/powerpoint/2010/main" val="791646875"/>
              </p:ext>
            </p:extLst>
          </p:nvPr>
        </p:nvGraphicFramePr>
        <p:xfrm>
          <a:off x="5022850" y="4114800"/>
          <a:ext cx="939800" cy="419100"/>
        </p:xfrm>
        <a:graphic>
          <a:graphicData uri="http://schemas.openxmlformats.org/presentationml/2006/ole">
            <mc:AlternateContent xmlns:mc="http://schemas.openxmlformats.org/markup-compatibility/2006">
              <mc:Choice xmlns:v="urn:schemas-microsoft-com:vml" Requires="v">
                <p:oleObj spid="_x0000_s82448" name="Equation" r:id="rId20" imgW="923400" imgH="411120" progId="Equation.DSMT4">
                  <p:embed/>
                </p:oleObj>
              </mc:Choice>
              <mc:Fallback>
                <p:oleObj name="Equation" r:id="rId20" imgW="923400" imgH="411120" progId="Equation.DSMT4">
                  <p:embed/>
                  <p:pic>
                    <p:nvPicPr>
                      <p:cNvPr id="0" name="Picture 415"/>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5022850" y="4114800"/>
                        <a:ext cx="939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2" name="Object 14"/>
          <p:cNvGraphicFramePr>
            <a:graphicFrameLocks noChangeAspect="1"/>
          </p:cNvGraphicFramePr>
          <p:nvPr>
            <p:extLst>
              <p:ext uri="{D42A27DB-BD31-4B8C-83A1-F6EECF244321}">
                <p14:modId xmlns:p14="http://schemas.microsoft.com/office/powerpoint/2010/main" val="3931639670"/>
              </p:ext>
            </p:extLst>
          </p:nvPr>
        </p:nvGraphicFramePr>
        <p:xfrm>
          <a:off x="6038850" y="4114800"/>
          <a:ext cx="647700" cy="419100"/>
        </p:xfrm>
        <a:graphic>
          <a:graphicData uri="http://schemas.openxmlformats.org/presentationml/2006/ole">
            <mc:AlternateContent xmlns:mc="http://schemas.openxmlformats.org/markup-compatibility/2006">
              <mc:Choice xmlns:v="urn:schemas-microsoft-com:vml" Requires="v">
                <p:oleObj spid="_x0000_s82449" name="Equation" r:id="rId22" imgW="639720" imgH="411120" progId="Equation.DSMT4">
                  <p:embed/>
                </p:oleObj>
              </mc:Choice>
              <mc:Fallback>
                <p:oleObj name="Equation" r:id="rId22" imgW="639720" imgH="411120" progId="Equation.DSMT4">
                  <p:embed/>
                  <p:pic>
                    <p:nvPicPr>
                      <p:cNvPr id="0" name="Picture 416"/>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6038850" y="411480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3" name="Object 15"/>
          <p:cNvGraphicFramePr>
            <a:graphicFrameLocks noChangeAspect="1"/>
          </p:cNvGraphicFramePr>
          <p:nvPr>
            <p:extLst>
              <p:ext uri="{D42A27DB-BD31-4B8C-83A1-F6EECF244321}">
                <p14:modId xmlns:p14="http://schemas.microsoft.com/office/powerpoint/2010/main" val="3836385469"/>
              </p:ext>
            </p:extLst>
          </p:nvPr>
        </p:nvGraphicFramePr>
        <p:xfrm>
          <a:off x="1835150" y="4903788"/>
          <a:ext cx="495300" cy="279400"/>
        </p:xfrm>
        <a:graphic>
          <a:graphicData uri="http://schemas.openxmlformats.org/presentationml/2006/ole">
            <mc:AlternateContent xmlns:mc="http://schemas.openxmlformats.org/markup-compatibility/2006">
              <mc:Choice xmlns:v="urn:schemas-microsoft-com:vml" Requires="v">
                <p:oleObj spid="_x0000_s82450" name="Equation" r:id="rId24" imgW="484560" imgH="264960" progId="Equation.DSMT4">
                  <p:embed/>
                </p:oleObj>
              </mc:Choice>
              <mc:Fallback>
                <p:oleObj name="Equation" r:id="rId24" imgW="484560" imgH="264960" progId="Equation.DSMT4">
                  <p:embed/>
                  <p:pic>
                    <p:nvPicPr>
                      <p:cNvPr id="0" name="Picture 417"/>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1835150" y="49037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0" name="Object 39"/>
          <p:cNvGraphicFramePr>
            <a:graphicFrameLocks noChangeAspect="1"/>
          </p:cNvGraphicFramePr>
          <p:nvPr/>
        </p:nvGraphicFramePr>
        <p:xfrm>
          <a:off x="990600" y="2260134"/>
          <a:ext cx="495300" cy="381000"/>
        </p:xfrm>
        <a:graphic>
          <a:graphicData uri="http://schemas.openxmlformats.org/presentationml/2006/ole">
            <mc:AlternateContent xmlns:mc="http://schemas.openxmlformats.org/markup-compatibility/2006">
              <mc:Choice xmlns:v="urn:schemas-microsoft-com:vml" Requires="v">
                <p:oleObj spid="_x0000_s82451" name="Equation" r:id="rId26" imgW="495085" imgH="380835" progId="Equation.DSMT4">
                  <p:embed/>
                </p:oleObj>
              </mc:Choice>
              <mc:Fallback>
                <p:oleObj name="Equation" r:id="rId26" imgW="495085" imgH="380835" progId="Equation.DSMT4">
                  <p:embed/>
                  <p:pic>
                    <p:nvPicPr>
                      <p:cNvPr id="0" name="Picture 418"/>
                      <p:cNvPicPr>
                        <a:picLocks noChangeAspect="1" noChangeArrowheads="1"/>
                      </p:cNvPicPr>
                      <p:nvPr/>
                    </p:nvPicPr>
                    <p:blipFill>
                      <a:blip r:embed="rId27">
                        <a:extLst>
                          <a:ext uri="{28A0092B-C50C-407E-A947-70E740481C1C}">
                            <a14:useLocalDpi xmlns:a14="http://schemas.microsoft.com/office/drawing/2010/main" val="0"/>
                          </a:ext>
                        </a:extLst>
                      </a:blip>
                      <a:srcRect/>
                      <a:stretch>
                        <a:fillRect/>
                      </a:stretch>
                    </p:blipFill>
                    <p:spPr bwMode="auto">
                      <a:xfrm>
                        <a:off x="990600" y="2260134"/>
                        <a:ext cx="495300" cy="381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5"/>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4" end="4"/>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22"/>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7"/>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8"/>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2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30"/>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nodeType="clickEffect">
                                  <p:stCondLst>
                                    <p:cond delay="0"/>
                                  </p:stCondLst>
                                  <p:childTnLst>
                                    <p:set>
                                      <p:cBhvr>
                                        <p:cTn id="52" dur="1" fill="hold">
                                          <p:stCondLst>
                                            <p:cond delay="0"/>
                                          </p:stCondLst>
                                        </p:cTn>
                                        <p:tgtEl>
                                          <p:spTgt spid="31"/>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32"/>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20">
                                            <p:txEl>
                                              <p:pRg st="5" end="5"/>
                                            </p:txEl>
                                          </p:spTgt>
                                        </p:tgtEl>
                                        <p:attrNameLst>
                                          <p:attrName>style.visibility</p:attrName>
                                        </p:attrNameLst>
                                      </p:cBhvr>
                                      <p:to>
                                        <p:strVal val="visible"/>
                                      </p:to>
                                    </p:set>
                                  </p:childTnLst>
                                </p:cTn>
                              </p:par>
                              <p:par>
                                <p:cTn id="61" presetID="1" presetClass="entr" presetSubtype="0" fill="hold" nodeType="with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2"/>
          <p:cNvSpPr>
            <a:spLocks noGrp="1"/>
          </p:cNvSpPr>
          <p:nvPr>
            <p:ph type="title"/>
          </p:nvPr>
        </p:nvSpPr>
        <p:spPr>
          <a:xfrm>
            <a:off x="457200" y="182880"/>
            <a:ext cx="8229600" cy="914400"/>
          </a:xfrm>
          <a:prstGeom prst="rect">
            <a:avLst/>
          </a:prstGeom>
        </p:spPr>
        <p:txBody>
          <a:bodyPr/>
          <a:lstStyle/>
          <a:p>
            <a:r>
              <a:rPr lang="en-US" dirty="0"/>
              <a:t>Quotient Rule for Exponents</a:t>
            </a:r>
            <a:endParaRPr lang="en-US" sz="3200" dirty="0">
              <a:solidFill>
                <a:schemeClr val="accent1"/>
              </a:solidFill>
            </a:endParaRPr>
          </a:p>
        </p:txBody>
      </p:sp>
      <p:sp>
        <p:nvSpPr>
          <p:cNvPr id="17" name="Rectangle 3"/>
          <p:cNvSpPr>
            <a:spLocks noGrp="1"/>
          </p:cNvSpPr>
          <p:nvPr>
            <p:ph idx="1"/>
          </p:nvPr>
        </p:nvSpPr>
        <p:spPr>
          <a:xfrm>
            <a:off x="457200" y="1280160"/>
            <a:ext cx="8229600" cy="4315027"/>
          </a:xfrm>
          <a:prstGeom prst="rect">
            <a:avLst/>
          </a:prstGeom>
          <a:solidFill>
            <a:srgbClr val="FFFFCC"/>
          </a:solidFill>
          <a:ln w="28575">
            <a:solidFill>
              <a:srgbClr val="000000"/>
            </a:solidFill>
          </a:ln>
        </p:spPr>
        <p:txBody>
          <a:bodyPr>
            <a:spAutoFit/>
          </a:bodyPr>
          <a:lstStyle/>
          <a:p>
            <a:pPr algn="ctr">
              <a:spcBef>
                <a:spcPct val="0"/>
              </a:spcBef>
            </a:pPr>
            <a:r>
              <a:rPr lang="en-US" b="1" dirty="0">
                <a:solidFill>
                  <a:srgbClr val="000000"/>
                </a:solidFill>
              </a:rPr>
              <a:t>Properties</a:t>
            </a:r>
            <a:endParaRPr lang="en-US" b="1" i="0" dirty="0">
              <a:solidFill>
                <a:srgbClr val="000000"/>
              </a:solidFill>
            </a:endParaRPr>
          </a:p>
          <a:p>
            <a:pPr marL="0" indent="0">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pPr marL="0" indent="0">
              <a:buFont typeface="Courier New" pitchFamily="49" charset="0"/>
              <a:buNone/>
            </a:pPr>
            <a:endParaRPr lang="en-US" i="0" dirty="0">
              <a:solidFill>
                <a:srgbClr val="000000"/>
              </a:solidFill>
            </a:endParaRPr>
          </a:p>
          <a:p>
            <a:pPr marL="0" indent="0">
              <a:buFont typeface="Courier New" pitchFamily="49" charset="0"/>
              <a:buNone/>
            </a:pPr>
            <a:r>
              <a:rPr lang="en-US" i="0" dirty="0">
                <a:solidFill>
                  <a:srgbClr val="000000"/>
                </a:solidFill>
              </a:rPr>
              <a:t>In words, to divide two powers with the same base, keep the base and subtract the exponents. (Subtract the denominator exponent from the numerator exponent.)</a:t>
            </a:r>
          </a:p>
        </p:txBody>
      </p:sp>
      <p:graphicFrame>
        <p:nvGraphicFramePr>
          <p:cNvPr id="18" name="Object 4"/>
          <p:cNvGraphicFramePr>
            <a:graphicFrameLocks noChangeAspect="1"/>
          </p:cNvGraphicFramePr>
          <p:nvPr>
            <p:extLst>
              <p:ext uri="{D42A27DB-BD31-4B8C-83A1-F6EECF244321}">
                <p14:modId xmlns:p14="http://schemas.microsoft.com/office/powerpoint/2010/main" val="3025160270"/>
              </p:ext>
            </p:extLst>
          </p:nvPr>
        </p:nvGraphicFramePr>
        <p:xfrm>
          <a:off x="3689350" y="2660650"/>
          <a:ext cx="1587500" cy="952500"/>
        </p:xfrm>
        <a:graphic>
          <a:graphicData uri="http://schemas.openxmlformats.org/presentationml/2006/ole">
            <mc:AlternateContent xmlns:mc="http://schemas.openxmlformats.org/markup-compatibility/2006">
              <mc:Choice xmlns:v="urn:schemas-microsoft-com:vml" Requires="v">
                <p:oleObj spid="_x0000_s57246" name="Equation" r:id="rId3" imgW="1572480" imgH="941400" progId="Equation.DSMT4">
                  <p:embed/>
                </p:oleObj>
              </mc:Choice>
              <mc:Fallback>
                <p:oleObj name="Equation" r:id="rId3" imgW="1572480" imgH="941400" progId="Equation.DSMT4">
                  <p:embed/>
                  <p:pic>
                    <p:nvPicPr>
                      <p:cNvPr id="0" name="Picture 91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89350" y="2660650"/>
                        <a:ext cx="1587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a:t>
            </a:r>
            <a:endParaRPr lang="en-US" sz="3200" dirty="0">
              <a:solidFill>
                <a:schemeClr val="accent1"/>
              </a:solidFill>
            </a:endParaRPr>
          </a:p>
        </p:txBody>
      </p:sp>
      <p:sp>
        <p:nvSpPr>
          <p:cNvPr id="10" name="Rectangle 3"/>
          <p:cNvSpPr>
            <a:spLocks noGrp="1"/>
          </p:cNvSpPr>
          <p:nvPr>
            <p:ph idx="1"/>
          </p:nvPr>
        </p:nvSpPr>
        <p:spPr>
          <a:xfrm>
            <a:off x="457200" y="1280160"/>
            <a:ext cx="8229600" cy="4401205"/>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quotient rule for exponents to simplify the following expressions.</a:t>
            </a:r>
          </a:p>
          <a:p>
            <a:pPr marL="514350" indent="-514350">
              <a:spcBef>
                <a:spcPct val="60000"/>
              </a:spcBef>
              <a:buFont typeface="+mj-lt"/>
              <a:buAutoNum type="alphaLcPeriod"/>
              <a:tabLst>
                <a:tab pos="3205163" algn="l"/>
              </a:tabLst>
            </a:pPr>
            <a:r>
              <a:rPr lang="en-US" i="0" dirty="0">
                <a:solidFill>
                  <a:schemeClr val="tx1"/>
                </a:solidFill>
              </a:rPr>
              <a:t> 	b.			c.	</a:t>
            </a:r>
          </a:p>
          <a:p>
            <a:pPr marL="514350" indent="-514350">
              <a:spcBef>
                <a:spcPct val="60000"/>
              </a:spcBef>
              <a:tabLst>
                <a:tab pos="3205163" algn="l"/>
              </a:tabLst>
            </a:pPr>
            <a:r>
              <a:rPr lang="en-US" b="1" dirty="0"/>
              <a:t>Solution</a:t>
            </a:r>
            <a:endParaRPr lang="en-US" dirty="0"/>
          </a:p>
          <a:p>
            <a:pPr marL="514350" indent="-514350">
              <a:spcBef>
                <a:spcPct val="60000"/>
              </a:spcBef>
              <a:buFont typeface="+mj-lt"/>
              <a:buAutoNum type="alphaLcPeriod"/>
              <a:tabLst>
                <a:tab pos="3205163" algn="l"/>
              </a:tabLst>
            </a:pPr>
            <a:r>
              <a:rPr lang="en-US" i="0" dirty="0">
                <a:solidFill>
                  <a:schemeClr val="tx1"/>
                </a:solidFill>
              </a:rPr>
              <a:t> </a:t>
            </a:r>
          </a:p>
          <a:p>
            <a:pPr marL="514350" indent="-514350">
              <a:spcBef>
                <a:spcPct val="60000"/>
              </a:spcBef>
              <a:buFont typeface="+mj-lt"/>
              <a:buAutoNum type="alphaLcPeriod"/>
              <a:tabLst>
                <a:tab pos="3205163" algn="l"/>
              </a:tabLst>
            </a:pPr>
            <a:endParaRPr lang="en-US" dirty="0">
              <a:solidFill>
                <a:schemeClr val="tx1"/>
              </a:solidFill>
            </a:endParaRPr>
          </a:p>
          <a:p>
            <a:pPr marL="514350" indent="-514350">
              <a:spcBef>
                <a:spcPct val="60000"/>
              </a:spcBef>
              <a:buFont typeface="+mj-lt"/>
              <a:buAutoNum type="alphaLcPeriod"/>
              <a:tabLst>
                <a:tab pos="3205163" algn="l"/>
              </a:tabLst>
            </a:pPr>
            <a:r>
              <a:rPr lang="en-US" i="0" dirty="0">
                <a:solidFill>
                  <a:schemeClr val="tx1"/>
                </a:solidFill>
              </a:rPr>
              <a:t> </a:t>
            </a:r>
          </a:p>
        </p:txBody>
      </p:sp>
      <p:graphicFrame>
        <p:nvGraphicFramePr>
          <p:cNvPr id="11" name="Object 4"/>
          <p:cNvGraphicFramePr>
            <a:graphicFrameLocks noChangeAspect="1"/>
          </p:cNvGraphicFramePr>
          <p:nvPr>
            <p:extLst>
              <p:ext uri="{D42A27DB-BD31-4B8C-83A1-F6EECF244321}">
                <p14:modId xmlns:p14="http://schemas.microsoft.com/office/powerpoint/2010/main" val="1824004902"/>
              </p:ext>
            </p:extLst>
          </p:nvPr>
        </p:nvGraphicFramePr>
        <p:xfrm>
          <a:off x="990600" y="2260600"/>
          <a:ext cx="419100" cy="876300"/>
        </p:xfrm>
        <a:graphic>
          <a:graphicData uri="http://schemas.openxmlformats.org/presentationml/2006/ole">
            <mc:AlternateContent xmlns:mc="http://schemas.openxmlformats.org/markup-compatibility/2006">
              <mc:Choice xmlns:v="urn:schemas-microsoft-com:vml" Requires="v">
                <p:oleObj spid="_x0000_s101457" name="Equation" r:id="rId3" imgW="419100" imgH="876300" progId="Equation.DSMT4">
                  <p:embed/>
                </p:oleObj>
              </mc:Choice>
              <mc:Fallback>
                <p:oleObj name="Equation" r:id="rId3" imgW="419100" imgH="876300" progId="Equation.DSMT4">
                  <p:embed/>
                  <p:pic>
                    <p:nvPicPr>
                      <p:cNvPr id="0" name="Picture 10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2606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5"/>
          <p:cNvGraphicFramePr>
            <a:graphicFrameLocks noChangeAspect="1"/>
          </p:cNvGraphicFramePr>
          <p:nvPr>
            <p:extLst>
              <p:ext uri="{D42A27DB-BD31-4B8C-83A1-F6EECF244321}">
                <p14:modId xmlns:p14="http://schemas.microsoft.com/office/powerpoint/2010/main" val="1870177920"/>
              </p:ext>
            </p:extLst>
          </p:nvPr>
        </p:nvGraphicFramePr>
        <p:xfrm>
          <a:off x="1032545" y="3615189"/>
          <a:ext cx="419100" cy="889000"/>
        </p:xfrm>
        <a:graphic>
          <a:graphicData uri="http://schemas.openxmlformats.org/presentationml/2006/ole">
            <mc:AlternateContent xmlns:mc="http://schemas.openxmlformats.org/markup-compatibility/2006">
              <mc:Choice xmlns:v="urn:schemas-microsoft-com:vml" Requires="v">
                <p:oleObj spid="_x0000_s101458" name="Equation" r:id="rId5" imgW="419100" imgH="889000" progId="Equation.DSMT4">
                  <p:embed/>
                </p:oleObj>
              </mc:Choice>
              <mc:Fallback>
                <p:oleObj name="Equation" r:id="rId5" imgW="419100" imgH="889000" progId="Equation.DSMT4">
                  <p:embed/>
                  <p:pic>
                    <p:nvPicPr>
                      <p:cNvPr id="0" name="Picture 103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2545" y="3615189"/>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ct 6"/>
          <p:cNvGraphicFramePr>
            <a:graphicFrameLocks noChangeAspect="1"/>
          </p:cNvGraphicFramePr>
          <p:nvPr>
            <p:extLst>
              <p:ext uri="{D42A27DB-BD31-4B8C-83A1-F6EECF244321}">
                <p14:modId xmlns:p14="http://schemas.microsoft.com/office/powerpoint/2010/main" val="3980291792"/>
              </p:ext>
            </p:extLst>
          </p:nvPr>
        </p:nvGraphicFramePr>
        <p:xfrm>
          <a:off x="4229100" y="2209800"/>
          <a:ext cx="419100" cy="1016000"/>
        </p:xfrm>
        <a:graphic>
          <a:graphicData uri="http://schemas.openxmlformats.org/presentationml/2006/ole">
            <mc:AlternateContent xmlns:mc="http://schemas.openxmlformats.org/markup-compatibility/2006">
              <mc:Choice xmlns:v="urn:schemas-microsoft-com:vml" Requires="v">
                <p:oleObj spid="_x0000_s101459" name="Equation" r:id="rId7" imgW="411120" imgH="1005480" progId="Equation.DSMT4">
                  <p:embed/>
                </p:oleObj>
              </mc:Choice>
              <mc:Fallback>
                <p:oleObj name="Equation" r:id="rId7" imgW="411120" imgH="1005480" progId="Equation.DSMT4">
                  <p:embed/>
                  <p:pic>
                    <p:nvPicPr>
                      <p:cNvPr id="0" name="Picture 103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29100" y="2209800"/>
                        <a:ext cx="419100" cy="1016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4" name="Object 7"/>
          <p:cNvGraphicFramePr>
            <a:graphicFrameLocks noChangeAspect="1"/>
          </p:cNvGraphicFramePr>
          <p:nvPr>
            <p:extLst>
              <p:ext uri="{D42A27DB-BD31-4B8C-83A1-F6EECF244321}">
                <p14:modId xmlns:p14="http://schemas.microsoft.com/office/powerpoint/2010/main" val="3845340894"/>
              </p:ext>
            </p:extLst>
          </p:nvPr>
        </p:nvGraphicFramePr>
        <p:xfrm>
          <a:off x="1066800" y="4957544"/>
          <a:ext cx="419100" cy="952500"/>
        </p:xfrm>
        <a:graphic>
          <a:graphicData uri="http://schemas.openxmlformats.org/presentationml/2006/ole">
            <mc:AlternateContent xmlns:mc="http://schemas.openxmlformats.org/markup-compatibility/2006">
              <mc:Choice xmlns:v="urn:schemas-microsoft-com:vml" Requires="v">
                <p:oleObj spid="_x0000_s101460" name="Equation" r:id="rId9" imgW="418918" imgH="952087" progId="Equation.DSMT4">
                  <p:embed/>
                </p:oleObj>
              </mc:Choice>
              <mc:Fallback>
                <p:oleObj name="Equation" r:id="rId9" imgW="418918" imgH="952087" progId="Equation.DSMT4">
                  <p:embed/>
                  <p:pic>
                    <p:nvPicPr>
                      <p:cNvPr id="0" name="Picture 103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066800" y="4957544"/>
                        <a:ext cx="4191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1067917509"/>
              </p:ext>
            </p:extLst>
          </p:nvPr>
        </p:nvGraphicFramePr>
        <p:xfrm>
          <a:off x="1546895" y="3850139"/>
          <a:ext cx="1028700" cy="419100"/>
        </p:xfrm>
        <a:graphic>
          <a:graphicData uri="http://schemas.openxmlformats.org/presentationml/2006/ole">
            <mc:AlternateContent xmlns:mc="http://schemas.openxmlformats.org/markup-compatibility/2006">
              <mc:Choice xmlns:v="urn:schemas-microsoft-com:vml" Requires="v">
                <p:oleObj spid="_x0000_s101461" name="Equation" r:id="rId11" imgW="1014840" imgH="411120" progId="Equation.DSMT4">
                  <p:embed/>
                </p:oleObj>
              </mc:Choice>
              <mc:Fallback>
                <p:oleObj name="Equation" r:id="rId11" imgW="1014840" imgH="411120" progId="Equation.DSMT4">
                  <p:embed/>
                  <p:pic>
                    <p:nvPicPr>
                      <p:cNvPr id="0" name="Picture 1036"/>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546895" y="3850139"/>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153016681"/>
              </p:ext>
            </p:extLst>
          </p:nvPr>
        </p:nvGraphicFramePr>
        <p:xfrm>
          <a:off x="2613695" y="3850139"/>
          <a:ext cx="647700" cy="419100"/>
        </p:xfrm>
        <a:graphic>
          <a:graphicData uri="http://schemas.openxmlformats.org/presentationml/2006/ole">
            <mc:AlternateContent xmlns:mc="http://schemas.openxmlformats.org/markup-compatibility/2006">
              <mc:Choice xmlns:v="urn:schemas-microsoft-com:vml" Requires="v">
                <p:oleObj spid="_x0000_s101462" name="Equation" r:id="rId13" imgW="639720" imgH="411120" progId="Equation.DSMT4">
                  <p:embed/>
                </p:oleObj>
              </mc:Choice>
              <mc:Fallback>
                <p:oleObj name="Equation" r:id="rId13" imgW="639720" imgH="411120" progId="Equation.DSMT4">
                  <p:embed/>
                  <p:pic>
                    <p:nvPicPr>
                      <p:cNvPr id="0" name="Picture 1037"/>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613695" y="3850139"/>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8"/>
          <p:cNvGraphicFramePr>
            <a:graphicFrameLocks noChangeAspect="1"/>
          </p:cNvGraphicFramePr>
          <p:nvPr>
            <p:extLst>
              <p:ext uri="{D42A27DB-BD31-4B8C-83A1-F6EECF244321}">
                <p14:modId xmlns:p14="http://schemas.microsoft.com/office/powerpoint/2010/main" val="1345160440"/>
              </p:ext>
            </p:extLst>
          </p:nvPr>
        </p:nvGraphicFramePr>
        <p:xfrm>
          <a:off x="1581150" y="5192494"/>
          <a:ext cx="1028700" cy="482600"/>
        </p:xfrm>
        <a:graphic>
          <a:graphicData uri="http://schemas.openxmlformats.org/presentationml/2006/ole">
            <mc:AlternateContent xmlns:mc="http://schemas.openxmlformats.org/markup-compatibility/2006">
              <mc:Choice xmlns:v="urn:schemas-microsoft-com:vml" Requires="v">
                <p:oleObj spid="_x0000_s101463" name="Equation" r:id="rId15" imgW="1014840" imgH="466200" progId="Equation.DSMT4">
                  <p:embed/>
                </p:oleObj>
              </mc:Choice>
              <mc:Fallback>
                <p:oleObj name="Equation" r:id="rId15" imgW="1014840" imgH="466200" progId="Equation.DSMT4">
                  <p:embed/>
                  <p:pic>
                    <p:nvPicPr>
                      <p:cNvPr id="0" name="Picture 1038"/>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581150" y="5192494"/>
                        <a:ext cx="1028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9"/>
          <p:cNvGraphicFramePr>
            <a:graphicFrameLocks noChangeAspect="1"/>
          </p:cNvGraphicFramePr>
          <p:nvPr>
            <p:extLst>
              <p:ext uri="{D42A27DB-BD31-4B8C-83A1-F6EECF244321}">
                <p14:modId xmlns:p14="http://schemas.microsoft.com/office/powerpoint/2010/main" val="3708303093"/>
              </p:ext>
            </p:extLst>
          </p:nvPr>
        </p:nvGraphicFramePr>
        <p:xfrm>
          <a:off x="2647950" y="5192494"/>
          <a:ext cx="647700" cy="482600"/>
        </p:xfrm>
        <a:graphic>
          <a:graphicData uri="http://schemas.openxmlformats.org/presentationml/2006/ole">
            <mc:AlternateContent xmlns:mc="http://schemas.openxmlformats.org/markup-compatibility/2006">
              <mc:Choice xmlns:v="urn:schemas-microsoft-com:vml" Requires="v">
                <p:oleObj spid="_x0000_s101464" name="Equation" r:id="rId17" imgW="639720" imgH="466200" progId="Equation.DSMT4">
                  <p:embed/>
                </p:oleObj>
              </mc:Choice>
              <mc:Fallback>
                <p:oleObj name="Equation" r:id="rId17" imgW="639720" imgH="466200" progId="Equation.DSMT4">
                  <p:embed/>
                  <p:pic>
                    <p:nvPicPr>
                      <p:cNvPr id="0" name="Picture 1039"/>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647950" y="5192494"/>
                        <a:ext cx="647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8"/>
          <p:cNvGraphicFramePr>
            <a:graphicFrameLocks noChangeAspect="1"/>
          </p:cNvGraphicFramePr>
          <p:nvPr>
            <p:extLst>
              <p:ext uri="{D42A27DB-BD31-4B8C-83A1-F6EECF244321}">
                <p14:modId xmlns:p14="http://schemas.microsoft.com/office/powerpoint/2010/main" val="865880589"/>
              </p:ext>
            </p:extLst>
          </p:nvPr>
        </p:nvGraphicFramePr>
        <p:xfrm>
          <a:off x="6472456" y="2247900"/>
          <a:ext cx="419100" cy="876300"/>
        </p:xfrm>
        <a:graphic>
          <a:graphicData uri="http://schemas.openxmlformats.org/presentationml/2006/ole">
            <mc:AlternateContent xmlns:mc="http://schemas.openxmlformats.org/markup-compatibility/2006">
              <mc:Choice xmlns:v="urn:schemas-microsoft-com:vml" Requires="v">
                <p:oleObj spid="_x0000_s101465" name="Equation" r:id="rId19" imgW="419100" imgH="876300" progId="Equation.DSMT4">
                  <p:embed/>
                </p:oleObj>
              </mc:Choice>
              <mc:Fallback>
                <p:oleObj name="Equation" r:id="rId19" imgW="419100" imgH="876300" progId="Equation.DSMT4">
                  <p:embed/>
                  <p:pic>
                    <p:nvPicPr>
                      <p:cNvPr id="0" name="Picture 104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72456" y="2247900"/>
                        <a:ext cx="419100" cy="8763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5" name="Text Box 6"/>
          <p:cNvSpPr txBox="1">
            <a:spLocks noChangeArrowheads="1"/>
          </p:cNvSpPr>
          <p:nvPr/>
        </p:nvSpPr>
        <p:spPr bwMode="auto">
          <a:xfrm>
            <a:off x="4419600" y="3886200"/>
            <a:ext cx="37338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Keep the base and subtract the exponents.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0">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5"/>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0">
                                            <p:txEl>
                                              <p:pRg st="5" end="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7"/>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4: </a:t>
            </a:r>
            <a:r>
              <a:rPr lang="en-US" dirty="0">
                <a:solidFill>
                  <a:schemeClr val="accent1"/>
                </a:solidFill>
              </a:rPr>
              <a:t>Using the Quotient Rule for Exponents (c</a:t>
            </a:r>
            <a:r>
              <a:rPr lang="en-US" sz="3200" dirty="0">
                <a:solidFill>
                  <a:schemeClr val="accent1"/>
                </a:solidFill>
              </a:rPr>
              <a:t>ont.)</a:t>
            </a:r>
          </a:p>
        </p:txBody>
      </p:sp>
      <p:graphicFrame>
        <p:nvGraphicFramePr>
          <p:cNvPr id="21" name="Object 9"/>
          <p:cNvGraphicFramePr>
            <a:graphicFrameLocks noChangeAspect="1"/>
          </p:cNvGraphicFramePr>
          <p:nvPr>
            <p:extLst>
              <p:ext uri="{D42A27DB-BD31-4B8C-83A1-F6EECF244321}">
                <p14:modId xmlns:p14="http://schemas.microsoft.com/office/powerpoint/2010/main" val="2168513984"/>
              </p:ext>
            </p:extLst>
          </p:nvPr>
        </p:nvGraphicFramePr>
        <p:xfrm>
          <a:off x="1028700" y="1066800"/>
          <a:ext cx="419100" cy="889000"/>
        </p:xfrm>
        <a:graphic>
          <a:graphicData uri="http://schemas.openxmlformats.org/presentationml/2006/ole">
            <mc:AlternateContent xmlns:mc="http://schemas.openxmlformats.org/markup-compatibility/2006">
              <mc:Choice xmlns:v="urn:schemas-microsoft-com:vml" Requires="v">
                <p:oleObj spid="_x0000_s60333" name="Equation" r:id="rId3" imgW="419100" imgH="889000" progId="Equation.DSMT4">
                  <p:embed/>
                </p:oleObj>
              </mc:Choice>
              <mc:Fallback>
                <p:oleObj name="Equation" r:id="rId3" imgW="419100" imgH="889000" progId="Equation.DSMT4">
                  <p:embed/>
                  <p:pic>
                    <p:nvPicPr>
                      <p:cNvPr id="0" name="Picture 90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8700" y="1066800"/>
                        <a:ext cx="4191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4" name="Text Box 10"/>
          <p:cNvSpPr txBox="1">
            <a:spLocks noChangeArrowheads="1"/>
          </p:cNvSpPr>
          <p:nvPr/>
        </p:nvSpPr>
        <p:spPr bwMode="auto">
          <a:xfrm>
            <a:off x="3810000" y="1340516"/>
            <a:ext cx="4953000" cy="1631216"/>
          </a:xfrm>
          <a:prstGeom prst="rect">
            <a:avLst/>
          </a:prstGeom>
          <a:noFill/>
          <a:ln w="9525" algn="ctr">
            <a:noFill/>
            <a:miter lim="800000"/>
            <a:headEnd/>
            <a:tailEnd/>
          </a:ln>
          <a:effectLst/>
        </p:spPr>
        <p:txBody>
          <a:bodyPr>
            <a:spAutoFit/>
          </a:bodyPr>
          <a:lstStyle/>
          <a:p>
            <a:r>
              <a:rPr lang="en-US" sz="2000" dirty="0">
                <a:solidFill>
                  <a:srgbClr val="008080"/>
                </a:solidFill>
              </a:rPr>
              <a:t>Note how this example shows another way </a:t>
            </a:r>
            <a:br>
              <a:rPr lang="en-US" sz="2000" dirty="0">
                <a:solidFill>
                  <a:srgbClr val="008080"/>
                </a:solidFill>
              </a:rPr>
            </a:br>
            <a:r>
              <a:rPr lang="en-US" sz="2000" dirty="0">
                <a:solidFill>
                  <a:srgbClr val="008080"/>
                </a:solidFill>
              </a:rPr>
              <a:t>to justify the idea that </a:t>
            </a:r>
            <a:r>
              <a:rPr lang="en-US" sz="2000" i="1" dirty="0">
                <a:solidFill>
                  <a:srgbClr val="008080"/>
                </a:solidFill>
              </a:rPr>
              <a:t>a</a:t>
            </a:r>
            <a:r>
              <a:rPr lang="en-US" sz="2000" baseline="30000" dirty="0">
                <a:solidFill>
                  <a:srgbClr val="008080"/>
                </a:solidFill>
              </a:rPr>
              <a:t>0</a:t>
            </a:r>
            <a:r>
              <a:rPr lang="en-US" sz="2000" dirty="0">
                <a:solidFill>
                  <a:srgbClr val="008080"/>
                </a:solidFill>
              </a:rPr>
              <a:t> </a:t>
            </a:r>
            <a:r>
              <a:rPr lang="en-US" sz="2000" dirty="0">
                <a:solidFill>
                  <a:srgbClr val="008080"/>
                </a:solidFill>
                <a:latin typeface="Euclid Symbol" charset="2"/>
                <a:cs typeface="Euclid Symbol" charset="2"/>
              </a:rPr>
              <a:t>=</a:t>
            </a:r>
            <a:r>
              <a:rPr lang="en-US" sz="2000" dirty="0">
                <a:solidFill>
                  <a:srgbClr val="008080"/>
                </a:solidFill>
              </a:rPr>
              <a:t> 1.  Since the numerator and denominator are the same and not 0, it makes sense that the fraction is equal to 1.</a:t>
            </a:r>
          </a:p>
        </p:txBody>
      </p:sp>
      <p:graphicFrame>
        <p:nvGraphicFramePr>
          <p:cNvPr id="25" name="Object 4"/>
          <p:cNvGraphicFramePr>
            <a:graphicFrameLocks noChangeAspect="1"/>
          </p:cNvGraphicFramePr>
          <p:nvPr>
            <p:extLst>
              <p:ext uri="{D42A27DB-BD31-4B8C-83A1-F6EECF244321}">
                <p14:modId xmlns:p14="http://schemas.microsoft.com/office/powerpoint/2010/main" val="2412500125"/>
              </p:ext>
            </p:extLst>
          </p:nvPr>
        </p:nvGraphicFramePr>
        <p:xfrm>
          <a:off x="1504950" y="1301750"/>
          <a:ext cx="1028700" cy="419100"/>
        </p:xfrm>
        <a:graphic>
          <a:graphicData uri="http://schemas.openxmlformats.org/presentationml/2006/ole">
            <mc:AlternateContent xmlns:mc="http://schemas.openxmlformats.org/markup-compatibility/2006">
              <mc:Choice xmlns:v="urn:schemas-microsoft-com:vml" Requires="v">
                <p:oleObj spid="_x0000_s60334" name="Equation" r:id="rId5" imgW="1014840" imgH="411120" progId="Equation.DSMT4">
                  <p:embed/>
                </p:oleObj>
              </mc:Choice>
              <mc:Fallback>
                <p:oleObj name="Equation" r:id="rId5" imgW="1014840" imgH="411120" progId="Equation.DSMT4">
                  <p:embed/>
                  <p:pic>
                    <p:nvPicPr>
                      <p:cNvPr id="0" name="Picture 90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04950" y="1301750"/>
                        <a:ext cx="1028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5"/>
          <p:cNvGraphicFramePr>
            <a:graphicFrameLocks noChangeAspect="1"/>
          </p:cNvGraphicFramePr>
          <p:nvPr>
            <p:extLst>
              <p:ext uri="{D42A27DB-BD31-4B8C-83A1-F6EECF244321}">
                <p14:modId xmlns:p14="http://schemas.microsoft.com/office/powerpoint/2010/main" val="1175724379"/>
              </p:ext>
            </p:extLst>
          </p:nvPr>
        </p:nvGraphicFramePr>
        <p:xfrm>
          <a:off x="2571750" y="1301750"/>
          <a:ext cx="647700" cy="419100"/>
        </p:xfrm>
        <a:graphic>
          <a:graphicData uri="http://schemas.openxmlformats.org/presentationml/2006/ole">
            <mc:AlternateContent xmlns:mc="http://schemas.openxmlformats.org/markup-compatibility/2006">
              <mc:Choice xmlns:v="urn:schemas-microsoft-com:vml" Requires="v">
                <p:oleObj spid="_x0000_s60335" name="Equation" r:id="rId7" imgW="639720" imgH="411120" progId="Equation.DSMT4">
                  <p:embed/>
                </p:oleObj>
              </mc:Choice>
              <mc:Fallback>
                <p:oleObj name="Equation" r:id="rId7" imgW="639720" imgH="411120" progId="Equation.DSMT4">
                  <p:embed/>
                  <p:pic>
                    <p:nvPicPr>
                      <p:cNvPr id="0" name="Picture 90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71750" y="1301750"/>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077878618"/>
              </p:ext>
            </p:extLst>
          </p:nvPr>
        </p:nvGraphicFramePr>
        <p:xfrm>
          <a:off x="3257550" y="1423988"/>
          <a:ext cx="495300" cy="279400"/>
        </p:xfrm>
        <a:graphic>
          <a:graphicData uri="http://schemas.openxmlformats.org/presentationml/2006/ole">
            <mc:AlternateContent xmlns:mc="http://schemas.openxmlformats.org/markup-compatibility/2006">
              <mc:Choice xmlns:v="urn:schemas-microsoft-com:vml" Requires="v">
                <p:oleObj spid="_x0000_s60336" name="Equation" r:id="rId9" imgW="484560" imgH="264960" progId="Equation.DSMT4">
                  <p:embed/>
                </p:oleObj>
              </mc:Choice>
              <mc:Fallback>
                <p:oleObj name="Equation" r:id="rId9" imgW="484560" imgH="264960" progId="Equation.DSMT4">
                  <p:embed/>
                  <p:pic>
                    <p:nvPicPr>
                      <p:cNvPr id="0" name="Picture 90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257550" y="1423988"/>
                        <a:ext cx="495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marL="514350" indent="-514350">
              <a:spcBef>
                <a:spcPct val="50000"/>
              </a:spcBef>
              <a:buFont typeface="+mj-lt"/>
              <a:buAutoNum type="alphaLcPeriod" startAt="3"/>
            </a:pPr>
            <a:r>
              <a:rPr lang="en-US" dirty="0">
                <a:solidFill>
                  <a:schemeClr val="tx1"/>
                </a:solidFill>
              </a:rPr>
              <a:t> </a:t>
            </a:r>
            <a:r>
              <a:rPr lang="en-US" b="1" dirty="0">
                <a:solidFill>
                  <a:schemeClr val="tx1"/>
                </a:solidFill>
              </a:rPr>
              <a:t> </a:t>
            </a:r>
            <a:endParaRPr lang="en-US" b="1" i="0" dirty="0">
              <a:solidFill>
                <a:schemeClr val="tx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5: </a:t>
            </a:r>
            <a:r>
              <a:rPr lang="en-US" dirty="0">
                <a:solidFill>
                  <a:schemeClr val="accent1"/>
                </a:solidFill>
              </a:rPr>
              <a:t>Dividing Terms with Coefficients</a:t>
            </a:r>
            <a:endParaRPr lang="en-US" sz="3200" dirty="0">
              <a:solidFill>
                <a:schemeClr val="accent1"/>
              </a:solidFill>
            </a:endParaRPr>
          </a:p>
        </p:txBody>
      </p:sp>
      <p:sp>
        <p:nvSpPr>
          <p:cNvPr id="20" name="Rectangle 3"/>
          <p:cNvSpPr>
            <a:spLocks noGrp="1"/>
          </p:cNvSpPr>
          <p:nvPr>
            <p:ph idx="1"/>
          </p:nvPr>
        </p:nvSpPr>
        <p:spPr>
          <a:xfrm>
            <a:off x="457200" y="1219200"/>
            <a:ext cx="8229600" cy="3539430"/>
          </a:xfrm>
          <a:prstGeom prst="rect">
            <a:avLst/>
          </a:prstGeom>
          <a:noFill/>
        </p:spPr>
        <p:txBody>
          <a:bodyPr>
            <a:spAutoFit/>
          </a:bodyPr>
          <a:lstStyle/>
          <a:p>
            <a:pPr>
              <a:spcBef>
                <a:spcPct val="50000"/>
              </a:spcBef>
            </a:pPr>
            <a:r>
              <a:rPr lang="en-US" dirty="0">
                <a:solidFill>
                  <a:schemeClr val="tx1"/>
                </a:solidFill>
              </a:rPr>
              <a:t>Use the quotient rule for exponents when simplifying the following expressions.</a:t>
            </a:r>
            <a:endParaRPr lang="en-US" i="0" dirty="0">
              <a:solidFill>
                <a:schemeClr val="tx1"/>
              </a:solidFill>
            </a:endParaRPr>
          </a:p>
          <a:p>
            <a:pPr marL="514350" indent="-514350">
              <a:spcBef>
                <a:spcPct val="100000"/>
              </a:spcBef>
              <a:buFont typeface="+mj-lt"/>
              <a:buAutoNum type="alphaLcPeriod"/>
            </a:pPr>
            <a:r>
              <a:rPr lang="en-US" dirty="0">
                <a:solidFill>
                  <a:schemeClr val="tx1"/>
                </a:solidFill>
              </a:rPr>
              <a:t> 				b. 	</a:t>
            </a:r>
          </a:p>
          <a:p>
            <a:pPr marL="514350" indent="-514350">
              <a:spcBef>
                <a:spcPct val="100000"/>
              </a:spcBef>
            </a:pPr>
            <a:r>
              <a:rPr lang="en-US" b="1" dirty="0"/>
              <a:t>Solution</a:t>
            </a:r>
          </a:p>
          <a:p>
            <a:pPr marL="514350" indent="-514350">
              <a:spcBef>
                <a:spcPct val="100000"/>
              </a:spcBef>
              <a:buFont typeface="+mj-lt"/>
              <a:buAutoNum type="alphaLcPeriod"/>
            </a:pPr>
            <a:r>
              <a:rPr lang="en-US" i="0" dirty="0">
                <a:solidFill>
                  <a:schemeClr val="tx1"/>
                </a:solidFill>
              </a:rPr>
              <a:t> </a:t>
            </a:r>
          </a:p>
        </p:txBody>
      </p:sp>
      <p:graphicFrame>
        <p:nvGraphicFramePr>
          <p:cNvPr id="21" name="Object 4"/>
          <p:cNvGraphicFramePr>
            <a:graphicFrameLocks noChangeAspect="1"/>
          </p:cNvGraphicFramePr>
          <p:nvPr>
            <p:extLst>
              <p:ext uri="{D42A27DB-BD31-4B8C-83A1-F6EECF244321}">
                <p14:modId xmlns:p14="http://schemas.microsoft.com/office/powerpoint/2010/main" val="1398176888"/>
              </p:ext>
            </p:extLst>
          </p:nvPr>
        </p:nvGraphicFramePr>
        <p:xfrm>
          <a:off x="1054100" y="2347944"/>
          <a:ext cx="850900" cy="889000"/>
        </p:xfrm>
        <a:graphic>
          <a:graphicData uri="http://schemas.openxmlformats.org/presentationml/2006/ole">
            <mc:AlternateContent xmlns:mc="http://schemas.openxmlformats.org/markup-compatibility/2006">
              <mc:Choice xmlns:v="urn:schemas-microsoft-com:vml" Requires="v">
                <p:oleObj spid="_x0000_s85108" name="Equation" r:id="rId3" imgW="850531" imgH="888614" progId="Equation.DSMT4">
                  <p:embed/>
                </p:oleObj>
              </mc:Choice>
              <mc:Fallback>
                <p:oleObj name="Equation" r:id="rId3" imgW="850531" imgH="888614" progId="Equation.DSMT4">
                  <p:embed/>
                  <p:pic>
                    <p:nvPicPr>
                      <p:cNvPr id="0" name="Picture 6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4100" y="2347944"/>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5"/>
          <p:cNvGraphicFramePr>
            <a:graphicFrameLocks noChangeAspect="1"/>
          </p:cNvGraphicFramePr>
          <p:nvPr/>
        </p:nvGraphicFramePr>
        <p:xfrm>
          <a:off x="1054100" y="4060155"/>
          <a:ext cx="850900" cy="889000"/>
        </p:xfrm>
        <a:graphic>
          <a:graphicData uri="http://schemas.openxmlformats.org/presentationml/2006/ole">
            <mc:AlternateContent xmlns:mc="http://schemas.openxmlformats.org/markup-compatibility/2006">
              <mc:Choice xmlns:v="urn:schemas-microsoft-com:vml" Requires="v">
                <p:oleObj spid="_x0000_s85109" name="Equation" r:id="rId5" imgW="850531" imgH="888614" progId="Equation.DSMT4">
                  <p:embed/>
                </p:oleObj>
              </mc:Choice>
              <mc:Fallback>
                <p:oleObj name="Equation" r:id="rId5" imgW="850531" imgH="888614" progId="Equation.DSMT4">
                  <p:embed/>
                  <p:pic>
                    <p:nvPicPr>
                      <p:cNvPr id="0" name="Picture 6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54100" y="4060155"/>
                        <a:ext cx="850900" cy="889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 name="Text Box 6"/>
          <p:cNvSpPr txBox="1">
            <a:spLocks noChangeArrowheads="1"/>
          </p:cNvSpPr>
          <p:nvPr/>
        </p:nvSpPr>
        <p:spPr bwMode="auto">
          <a:xfrm>
            <a:off x="4038600" y="4272880"/>
            <a:ext cx="36576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15 and 3 are divided and exponents 15 and 3 are subtracted.</a:t>
            </a:r>
          </a:p>
          <a:p>
            <a:pPr>
              <a:spcBef>
                <a:spcPct val="50000"/>
              </a:spcBef>
            </a:pPr>
            <a:endParaRPr lang="en-US" sz="2000" dirty="0">
              <a:solidFill>
                <a:srgbClr val="008080"/>
              </a:solidFill>
            </a:endParaRPr>
          </a:p>
        </p:txBody>
      </p:sp>
      <p:graphicFrame>
        <p:nvGraphicFramePr>
          <p:cNvPr id="24" name="Object 4"/>
          <p:cNvGraphicFramePr>
            <a:graphicFrameLocks noChangeAspect="1"/>
          </p:cNvGraphicFramePr>
          <p:nvPr>
            <p:extLst>
              <p:ext uri="{D42A27DB-BD31-4B8C-83A1-F6EECF244321}">
                <p14:modId xmlns:p14="http://schemas.microsoft.com/office/powerpoint/2010/main" val="2525174077"/>
              </p:ext>
            </p:extLst>
          </p:nvPr>
        </p:nvGraphicFramePr>
        <p:xfrm>
          <a:off x="1987550" y="4028405"/>
          <a:ext cx="1346200" cy="952500"/>
        </p:xfrm>
        <a:graphic>
          <a:graphicData uri="http://schemas.openxmlformats.org/presentationml/2006/ole">
            <mc:AlternateContent xmlns:mc="http://schemas.openxmlformats.org/markup-compatibility/2006">
              <mc:Choice xmlns:v="urn:schemas-microsoft-com:vml" Requires="v">
                <p:oleObj spid="_x0000_s85110" name="Equation" r:id="rId7" imgW="1334520" imgH="941400" progId="Equation.DSMT4">
                  <p:embed/>
                </p:oleObj>
              </mc:Choice>
              <mc:Fallback>
                <p:oleObj name="Equation" r:id="rId7" imgW="1334520" imgH="941400" progId="Equation.DSMT4">
                  <p:embed/>
                  <p:pic>
                    <p:nvPicPr>
                      <p:cNvPr id="0" name="Picture 6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87550" y="4028405"/>
                        <a:ext cx="13462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5" name="Object 5"/>
          <p:cNvGraphicFramePr>
            <a:graphicFrameLocks noChangeAspect="1"/>
          </p:cNvGraphicFramePr>
          <p:nvPr>
            <p:extLst>
              <p:ext uri="{D42A27DB-BD31-4B8C-83A1-F6EECF244321}">
                <p14:modId xmlns:p14="http://schemas.microsoft.com/office/powerpoint/2010/main" val="2500519794"/>
              </p:ext>
            </p:extLst>
          </p:nvPr>
        </p:nvGraphicFramePr>
        <p:xfrm>
          <a:off x="1987550" y="5088855"/>
          <a:ext cx="1435100" cy="419100"/>
        </p:xfrm>
        <a:graphic>
          <a:graphicData uri="http://schemas.openxmlformats.org/presentationml/2006/ole">
            <mc:AlternateContent xmlns:mc="http://schemas.openxmlformats.org/markup-compatibility/2006">
              <mc:Choice xmlns:v="urn:schemas-microsoft-com:vml" Requires="v">
                <p:oleObj spid="_x0000_s85111" name="Equation" r:id="rId9" imgW="1425960" imgH="411120" progId="Equation.DSMT4">
                  <p:embed/>
                </p:oleObj>
              </mc:Choice>
              <mc:Fallback>
                <p:oleObj name="Equation" r:id="rId9" imgW="1425960" imgH="411120" progId="Equation.DSMT4">
                  <p:embed/>
                  <p:pic>
                    <p:nvPicPr>
                      <p:cNvPr id="0" name="Picture 64"/>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987550" y="5088855"/>
                        <a:ext cx="14351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6" name="Object 6"/>
          <p:cNvGraphicFramePr>
            <a:graphicFrameLocks noChangeAspect="1"/>
          </p:cNvGraphicFramePr>
          <p:nvPr>
            <p:extLst>
              <p:ext uri="{D42A27DB-BD31-4B8C-83A1-F6EECF244321}">
                <p14:modId xmlns:p14="http://schemas.microsoft.com/office/powerpoint/2010/main" val="860747365"/>
              </p:ext>
            </p:extLst>
          </p:nvPr>
        </p:nvGraphicFramePr>
        <p:xfrm>
          <a:off x="1974850" y="5562600"/>
          <a:ext cx="914400" cy="419100"/>
        </p:xfrm>
        <a:graphic>
          <a:graphicData uri="http://schemas.openxmlformats.org/presentationml/2006/ole">
            <mc:AlternateContent xmlns:mc="http://schemas.openxmlformats.org/markup-compatibility/2006">
              <mc:Choice xmlns:v="urn:schemas-microsoft-com:vml" Requires="v">
                <p:oleObj spid="_x0000_s85112" name="Equation" r:id="rId11" imgW="905040" imgH="411120" progId="Equation.DSMT4">
                  <p:embed/>
                </p:oleObj>
              </mc:Choice>
              <mc:Fallback>
                <p:oleObj name="Equation" r:id="rId11" imgW="905040" imgH="411120" progId="Equation.DSMT4">
                  <p:embed/>
                  <p:pic>
                    <p:nvPicPr>
                      <p:cNvPr id="0" name="Picture 65"/>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74850" y="5562600"/>
                        <a:ext cx="914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3226472697"/>
              </p:ext>
            </p:extLst>
          </p:nvPr>
        </p:nvGraphicFramePr>
        <p:xfrm>
          <a:off x="4689912" y="2340997"/>
          <a:ext cx="1168400" cy="939800"/>
        </p:xfrm>
        <a:graphic>
          <a:graphicData uri="http://schemas.openxmlformats.org/presentationml/2006/ole">
            <mc:AlternateContent xmlns:mc="http://schemas.openxmlformats.org/markup-compatibility/2006">
              <mc:Choice xmlns:v="urn:schemas-microsoft-com:vml" Requires="v">
                <p:oleObj spid="_x0000_s85113" name="Equation" r:id="rId13" imgW="1168400" imgH="939800" progId="Equation.DSMT4">
                  <p:embed/>
                </p:oleObj>
              </mc:Choice>
              <mc:Fallback>
                <p:oleObj name="Equation" r:id="rId13" imgW="1168400" imgH="939800" progId="Equation.DSMT4">
                  <p:embed/>
                  <p:pic>
                    <p:nvPicPr>
                      <p:cNvPr id="0" name="Picture 66"/>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4689912" y="2340997"/>
                        <a:ext cx="11684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5"/>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2"/>
          <p:cNvSpPr>
            <a:spLocks noGrp="1"/>
          </p:cNvSpPr>
          <p:nvPr>
            <p:ph type="title"/>
          </p:nvPr>
        </p:nvSpPr>
        <p:spPr>
          <a:xfrm>
            <a:off x="457200" y="182880"/>
            <a:ext cx="8229600" cy="914400"/>
          </a:xfrm>
          <a:prstGeom prst="rect">
            <a:avLst/>
          </a:prstGeom>
        </p:spPr>
        <p:txBody>
          <a:bodyPr/>
          <a:lstStyle/>
          <a:p>
            <a:r>
              <a:rPr lang="en-US" dirty="0">
                <a:solidFill>
                  <a:schemeClr val="accent1"/>
                </a:solidFill>
              </a:rPr>
              <a:t>Example 5: Dividing Terms with Coefficients </a:t>
            </a:r>
            <a:r>
              <a:rPr lang="en-US" sz="3200" dirty="0">
                <a:solidFill>
                  <a:schemeClr val="accent1"/>
                </a:solidFill>
              </a:rPr>
              <a:t>(cont.)</a:t>
            </a:r>
          </a:p>
        </p:txBody>
      </p:sp>
      <p:graphicFrame>
        <p:nvGraphicFramePr>
          <p:cNvPr id="13" name="Object 8"/>
          <p:cNvGraphicFramePr>
            <a:graphicFrameLocks noChangeAspect="1"/>
          </p:cNvGraphicFramePr>
          <p:nvPr>
            <p:extLst>
              <p:ext uri="{D42A27DB-BD31-4B8C-83A1-F6EECF244321}">
                <p14:modId xmlns:p14="http://schemas.microsoft.com/office/powerpoint/2010/main" val="2205346437"/>
              </p:ext>
            </p:extLst>
          </p:nvPr>
        </p:nvGraphicFramePr>
        <p:xfrm>
          <a:off x="1066800" y="1062955"/>
          <a:ext cx="1168400" cy="952500"/>
        </p:xfrm>
        <a:graphic>
          <a:graphicData uri="http://schemas.openxmlformats.org/presentationml/2006/ole">
            <mc:AlternateContent xmlns:mc="http://schemas.openxmlformats.org/markup-compatibility/2006">
              <mc:Choice xmlns:v="urn:schemas-microsoft-com:vml" Requires="v">
                <p:oleObj spid="_x0000_s80149" name="Equation" r:id="rId3" imgW="1167893" imgH="952087" progId="Equation.DSMT4">
                  <p:embed/>
                </p:oleObj>
              </mc:Choice>
              <mc:Fallback>
                <p:oleObj name="Equation" r:id="rId3" imgW="1167893" imgH="952087" progId="Equation.DSMT4">
                  <p:embed/>
                  <p:pic>
                    <p:nvPicPr>
                      <p:cNvPr id="0" name="Picture 2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062955"/>
                        <a:ext cx="11684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4" name="Text Box 9"/>
          <p:cNvSpPr txBox="1">
            <a:spLocks noChangeArrowheads="1"/>
          </p:cNvSpPr>
          <p:nvPr/>
        </p:nvSpPr>
        <p:spPr bwMode="auto">
          <a:xfrm>
            <a:off x="5334000" y="1276807"/>
            <a:ext cx="3429000" cy="1463675"/>
          </a:xfrm>
          <a:prstGeom prst="rect">
            <a:avLst/>
          </a:prstGeom>
          <a:noFill/>
          <a:ln w="9525" algn="ctr">
            <a:noFill/>
            <a:miter lim="800000"/>
            <a:headEnd/>
            <a:tailEnd/>
          </a:ln>
          <a:effectLst/>
        </p:spPr>
        <p:txBody>
          <a:bodyPr>
            <a:spAutoFit/>
          </a:bodyPr>
          <a:lstStyle/>
          <a:p>
            <a:r>
              <a:rPr lang="en-US" sz="2000" dirty="0">
                <a:solidFill>
                  <a:srgbClr val="008080"/>
                </a:solidFill>
              </a:rPr>
              <a:t>Coefficients 20 and 2 are divided and exponents on each variable are subtracted.</a:t>
            </a:r>
          </a:p>
          <a:p>
            <a:pPr>
              <a:spcBef>
                <a:spcPct val="50000"/>
              </a:spcBef>
            </a:pPr>
            <a:endParaRPr lang="en-US" sz="2000" dirty="0">
              <a:solidFill>
                <a:srgbClr val="008080"/>
              </a:solidFill>
            </a:endParaRPr>
          </a:p>
        </p:txBody>
      </p:sp>
      <p:graphicFrame>
        <p:nvGraphicFramePr>
          <p:cNvPr id="15" name="Object 4"/>
          <p:cNvGraphicFramePr>
            <a:graphicFrameLocks noChangeAspect="1"/>
          </p:cNvGraphicFramePr>
          <p:nvPr>
            <p:extLst>
              <p:ext uri="{D42A27DB-BD31-4B8C-83A1-F6EECF244321}">
                <p14:modId xmlns:p14="http://schemas.microsoft.com/office/powerpoint/2010/main" val="1441107861"/>
              </p:ext>
            </p:extLst>
          </p:nvPr>
        </p:nvGraphicFramePr>
        <p:xfrm>
          <a:off x="2374900" y="1024855"/>
          <a:ext cx="1879600" cy="1003300"/>
        </p:xfrm>
        <a:graphic>
          <a:graphicData uri="http://schemas.openxmlformats.org/presentationml/2006/ole">
            <mc:AlternateContent xmlns:mc="http://schemas.openxmlformats.org/markup-compatibility/2006">
              <mc:Choice xmlns:v="urn:schemas-microsoft-com:vml" Requires="v">
                <p:oleObj spid="_x0000_s80150" name="Equation" r:id="rId5" imgW="1864800" imgH="987120" progId="Equation.DSMT4">
                  <p:embed/>
                </p:oleObj>
              </mc:Choice>
              <mc:Fallback>
                <p:oleObj name="Equation" r:id="rId5" imgW="1864800" imgH="987120" progId="Equation.DSMT4">
                  <p:embed/>
                  <p:pic>
                    <p:nvPicPr>
                      <p:cNvPr id="0" name="Picture 2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74900" y="1024855"/>
                        <a:ext cx="1879600" cy="1003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3917015604"/>
              </p:ext>
            </p:extLst>
          </p:nvPr>
        </p:nvGraphicFramePr>
        <p:xfrm>
          <a:off x="2368550" y="2161505"/>
          <a:ext cx="2451100" cy="482600"/>
        </p:xfrm>
        <a:graphic>
          <a:graphicData uri="http://schemas.openxmlformats.org/presentationml/2006/ole">
            <mc:AlternateContent xmlns:mc="http://schemas.openxmlformats.org/markup-compatibility/2006">
              <mc:Choice xmlns:v="urn:schemas-microsoft-com:vml" Requires="v">
                <p:oleObj spid="_x0000_s80151" name="Equation" r:id="rId7" imgW="2440800" imgH="466200" progId="Equation.DSMT4">
                  <p:embed/>
                </p:oleObj>
              </mc:Choice>
              <mc:Fallback>
                <p:oleObj name="Equation" r:id="rId7" imgW="2440800" imgH="466200" progId="Equation.DSMT4">
                  <p:embed/>
                  <p:pic>
                    <p:nvPicPr>
                      <p:cNvPr id="0" name="Picture 2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68550" y="2161505"/>
                        <a:ext cx="245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3895857998"/>
              </p:ext>
            </p:extLst>
          </p:nvPr>
        </p:nvGraphicFramePr>
        <p:xfrm>
          <a:off x="2343150" y="2790155"/>
          <a:ext cx="1282700" cy="482600"/>
        </p:xfrm>
        <a:graphic>
          <a:graphicData uri="http://schemas.openxmlformats.org/presentationml/2006/ole">
            <mc:AlternateContent xmlns:mc="http://schemas.openxmlformats.org/markup-compatibility/2006">
              <mc:Choice xmlns:v="urn:schemas-microsoft-com:vml" Requires="v">
                <p:oleObj spid="_x0000_s80152" name="Equation" r:id="rId9" imgW="1270800" imgH="466200" progId="Equation.DSMT4">
                  <p:embed/>
                </p:oleObj>
              </mc:Choice>
              <mc:Fallback>
                <p:oleObj name="Equation" r:id="rId9" imgW="1270800" imgH="466200" progId="Equation.DSMT4">
                  <p:embed/>
                  <p:pic>
                    <p:nvPicPr>
                      <p:cNvPr id="0" name="Picture 2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343150" y="2790155"/>
                        <a:ext cx="12827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1219200"/>
            <a:ext cx="8229600" cy="523220"/>
          </a:xfrm>
          <a:prstGeom prst="rect">
            <a:avLst/>
          </a:prstGeom>
          <a:noFill/>
        </p:spPr>
        <p:txBody>
          <a:bodyPr>
            <a:spAutoFit/>
          </a:bodyPr>
          <a:lstStyle/>
          <a:p>
            <a:pPr>
              <a:spcBef>
                <a:spcPct val="50000"/>
              </a:spcBef>
            </a:pPr>
            <a:r>
              <a:rPr lang="en-US" i="0" dirty="0">
                <a:solidFill>
                  <a:schemeClr val="tx1"/>
                </a:solidFill>
              </a:rPr>
              <a:t>b. </a:t>
            </a:r>
          </a:p>
        </p:txBody>
      </p:sp>
    </p:spTree>
    <p:extLst>
      <p:ext uri="{BB962C8B-B14F-4D97-AF65-F5344CB8AC3E}">
        <p14:creationId xmlns:p14="http://schemas.microsoft.com/office/powerpoint/2010/main" val="4287267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
          <p:cNvSpPr>
            <a:spLocks noGrp="1"/>
          </p:cNvSpPr>
          <p:nvPr>
            <p:ph type="title"/>
          </p:nvPr>
        </p:nvSpPr>
        <p:spPr>
          <a:xfrm>
            <a:off x="457200" y="182880"/>
            <a:ext cx="8229600" cy="914400"/>
          </a:xfrm>
          <a:prstGeom prst="rect">
            <a:avLst/>
          </a:prstGeom>
        </p:spPr>
        <p:txBody>
          <a:bodyPr/>
          <a:lstStyle/>
          <a:p>
            <a:r>
              <a:rPr lang="en-US" dirty="0"/>
              <a:t>Rule for Negative Exponents</a:t>
            </a:r>
            <a:endParaRPr lang="en-US" sz="3200" dirty="0">
              <a:solidFill>
                <a:schemeClr val="accent1"/>
              </a:solidFill>
            </a:endParaRPr>
          </a:p>
        </p:txBody>
      </p:sp>
      <p:sp>
        <p:nvSpPr>
          <p:cNvPr id="26" name="Rectangle 3"/>
          <p:cNvSpPr>
            <a:spLocks noGrp="1"/>
          </p:cNvSpPr>
          <p:nvPr>
            <p:ph idx="1"/>
          </p:nvPr>
        </p:nvSpPr>
        <p:spPr>
          <a:xfrm>
            <a:off x="457200" y="1280160"/>
            <a:ext cx="8229600" cy="2188485"/>
          </a:xfrm>
          <a:prstGeom prst="rect">
            <a:avLst/>
          </a:prstGeom>
          <a:solidFill>
            <a:srgbClr val="FFFFCC"/>
          </a:solidFill>
          <a:ln w="28575">
            <a:solidFill>
              <a:srgbClr val="000000"/>
            </a:solidFill>
          </a:ln>
        </p:spPr>
        <p:txBody>
          <a:bodyPr wrap="square" bIns="140400">
            <a:spAutoFit/>
          </a:bodyPr>
          <a:lstStyle/>
          <a:p>
            <a:pPr algn="ctr">
              <a:spcBef>
                <a:spcPct val="50000"/>
              </a:spcBef>
            </a:pPr>
            <a:r>
              <a:rPr lang="en-US" b="1" dirty="0">
                <a:solidFill>
                  <a:srgbClr val="000000"/>
                </a:solidFill>
              </a:rPr>
              <a:t>Properties</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n</a:t>
            </a:r>
            <a:r>
              <a:rPr lang="en-US" i="0" dirty="0">
                <a:solidFill>
                  <a:srgbClr val="000000"/>
                </a:solidFill>
              </a:rPr>
              <a:t> is an integer, then</a:t>
            </a:r>
          </a:p>
          <a:p>
            <a:pPr>
              <a:spcBef>
                <a:spcPct val="50000"/>
              </a:spcBef>
              <a:buFont typeface="Courier New" pitchFamily="49" charset="0"/>
              <a:buNone/>
            </a:pPr>
            <a:endParaRPr lang="en-US" sz="2000" b="1" i="0" dirty="0">
              <a:solidFill>
                <a:srgbClr val="000000"/>
              </a:solidFill>
            </a:endParaRPr>
          </a:p>
          <a:p>
            <a:pPr>
              <a:spcBef>
                <a:spcPct val="50000"/>
              </a:spcBef>
              <a:buFont typeface="Courier New" pitchFamily="49" charset="0"/>
              <a:buNone/>
            </a:pPr>
            <a:endParaRPr lang="en-US" sz="2000" dirty="0">
              <a:solidFill>
                <a:srgbClr val="000000"/>
              </a:solidFill>
            </a:endParaRPr>
          </a:p>
        </p:txBody>
      </p:sp>
      <p:graphicFrame>
        <p:nvGraphicFramePr>
          <p:cNvPr id="27" name="Object 4"/>
          <p:cNvGraphicFramePr>
            <a:graphicFrameLocks noChangeAspect="1"/>
          </p:cNvGraphicFramePr>
          <p:nvPr>
            <p:extLst>
              <p:ext uri="{D42A27DB-BD31-4B8C-83A1-F6EECF244321}">
                <p14:modId xmlns:p14="http://schemas.microsoft.com/office/powerpoint/2010/main" val="2918589835"/>
              </p:ext>
            </p:extLst>
          </p:nvPr>
        </p:nvGraphicFramePr>
        <p:xfrm>
          <a:off x="3873500" y="2416175"/>
          <a:ext cx="1397000" cy="927100"/>
        </p:xfrm>
        <a:graphic>
          <a:graphicData uri="http://schemas.openxmlformats.org/presentationml/2006/ole">
            <mc:AlternateContent xmlns:mc="http://schemas.openxmlformats.org/markup-compatibility/2006">
              <mc:Choice xmlns:v="urn:schemas-microsoft-com:vml" Requires="v">
                <p:oleObj spid="_x0000_s62043" name="Equation" r:id="rId3" imgW="1380240" imgH="914040" progId="Equation.DSMT4">
                  <p:embed/>
                </p:oleObj>
              </mc:Choice>
              <mc:Fallback>
                <p:oleObj name="Equation" r:id="rId3" imgW="1380240" imgH="914040" progId="Equation.DSMT4">
                  <p:embed/>
                  <p:pic>
                    <p:nvPicPr>
                      <p:cNvPr id="0" name="Picture 59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3500" y="2416175"/>
                        <a:ext cx="13970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4049719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a:t>
            </a:r>
          </a:p>
        </p:txBody>
      </p:sp>
      <p:sp>
        <p:nvSpPr>
          <p:cNvPr id="19" name="Rectangle 3"/>
          <p:cNvSpPr>
            <a:spLocks noGrp="1"/>
          </p:cNvSpPr>
          <p:nvPr>
            <p:ph idx="1"/>
          </p:nvPr>
        </p:nvSpPr>
        <p:spPr>
          <a:xfrm>
            <a:off x="457200" y="1280160"/>
            <a:ext cx="8229600" cy="4663440"/>
          </a:xfrm>
          <a:prstGeom prst="rect">
            <a:avLst/>
          </a:prstGeom>
        </p:spPr>
        <p:txBody>
          <a:bodyPr/>
          <a:lstStyle/>
          <a:p>
            <a:pPr>
              <a:spcBef>
                <a:spcPct val="50000"/>
              </a:spcBef>
              <a:tabLst>
                <a:tab pos="463550" algn="l"/>
              </a:tabLst>
            </a:pPr>
            <a:r>
              <a:rPr lang="en-US" dirty="0">
                <a:solidFill>
                  <a:schemeClr val="tx1"/>
                </a:solidFill>
              </a:rPr>
              <a:t>Use the rule for negative exponents to simplify each expression so that it contains only positive exponents.  </a:t>
            </a:r>
            <a:endParaRPr lang="en-US" i="0" dirty="0">
              <a:solidFill>
                <a:schemeClr val="tx1"/>
              </a:solidFill>
            </a:endParaRPr>
          </a:p>
          <a:p>
            <a:pPr marL="514350" indent="-514350">
              <a:spcBef>
                <a:spcPct val="50000"/>
              </a:spcBef>
              <a:buFont typeface="+mj-lt"/>
              <a:buAutoNum type="alphaLcPeriod"/>
              <a:tabLst>
                <a:tab pos="463550" algn="l"/>
              </a:tabLst>
            </a:pPr>
            <a:r>
              <a:rPr lang="en-US" dirty="0">
                <a:solidFill>
                  <a:schemeClr val="tx1"/>
                </a:solidFill>
              </a:rPr>
              <a:t> </a:t>
            </a:r>
            <a:r>
              <a:rPr lang="en-US" b="1" i="0" dirty="0">
                <a:solidFill>
                  <a:schemeClr val="tx1"/>
                </a:solidFill>
              </a:rPr>
              <a:t>			</a:t>
            </a:r>
            <a:r>
              <a:rPr lang="en-US" i="0" dirty="0">
                <a:solidFill>
                  <a:schemeClr val="tx1"/>
                </a:solidFill>
              </a:rPr>
              <a:t>b. 			c. </a:t>
            </a:r>
          </a:p>
          <a:p>
            <a:pPr marL="514350" indent="-514350">
              <a:spcBef>
                <a:spcPct val="50000"/>
              </a:spcBef>
              <a:tabLst>
                <a:tab pos="463550" algn="l"/>
              </a:tabLst>
            </a:pPr>
            <a:r>
              <a:rPr lang="en-US" b="1" dirty="0"/>
              <a:t>Solution</a:t>
            </a:r>
            <a:endParaRPr lang="en-US" dirty="0"/>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buFont typeface="+mj-lt"/>
              <a:buAutoNum type="alphaLcPeriod"/>
              <a:tabLst>
                <a:tab pos="463550" algn="l"/>
              </a:tabLst>
            </a:pPr>
            <a:endParaRPr lang="en-US" dirty="0">
              <a:solidFill>
                <a:schemeClr val="tx1"/>
              </a:solidFill>
            </a:endParaRPr>
          </a:p>
          <a:p>
            <a:pPr marL="514350" indent="-514350">
              <a:spcBef>
                <a:spcPct val="50000"/>
              </a:spcBef>
              <a:buFont typeface="+mj-lt"/>
              <a:buAutoNum type="alphaLcPeriod"/>
              <a:tabLst>
                <a:tab pos="463550" algn="l"/>
              </a:tabLst>
            </a:pPr>
            <a:r>
              <a:rPr lang="en-US" i="0" dirty="0">
                <a:solidFill>
                  <a:schemeClr val="tx1"/>
                </a:solidFill>
              </a:rPr>
              <a:t> </a:t>
            </a:r>
          </a:p>
          <a:p>
            <a:pPr marL="514350" indent="-514350">
              <a:spcBef>
                <a:spcPct val="50000"/>
              </a:spcBef>
              <a:tabLst>
                <a:tab pos="463550" algn="l"/>
              </a:tabLst>
            </a:pPr>
            <a:endParaRPr lang="en-US" b="1" i="0" dirty="0">
              <a:solidFill>
                <a:schemeClr val="tx1"/>
              </a:solidFill>
            </a:endParaRPr>
          </a:p>
        </p:txBody>
      </p:sp>
      <p:graphicFrame>
        <p:nvGraphicFramePr>
          <p:cNvPr id="20" name="Object 4"/>
          <p:cNvGraphicFramePr>
            <a:graphicFrameLocks noChangeAspect="1"/>
          </p:cNvGraphicFramePr>
          <p:nvPr>
            <p:extLst>
              <p:ext uri="{D42A27DB-BD31-4B8C-83A1-F6EECF244321}">
                <p14:modId xmlns:p14="http://schemas.microsoft.com/office/powerpoint/2010/main" val="1871541938"/>
              </p:ext>
            </p:extLst>
          </p:nvPr>
        </p:nvGraphicFramePr>
        <p:xfrm>
          <a:off x="971550" y="2344738"/>
          <a:ext cx="469900" cy="419100"/>
        </p:xfrm>
        <a:graphic>
          <a:graphicData uri="http://schemas.openxmlformats.org/presentationml/2006/ole">
            <mc:AlternateContent xmlns:mc="http://schemas.openxmlformats.org/markup-compatibility/2006">
              <mc:Choice xmlns:v="urn:schemas-microsoft-com:vml" Requires="v">
                <p:oleObj spid="_x0000_s84323" name="Equation" r:id="rId3" imgW="456840" imgH="411120" progId="Equation.DSMT4">
                  <p:embed/>
                </p:oleObj>
              </mc:Choice>
              <mc:Fallback>
                <p:oleObj name="Equation" r:id="rId3" imgW="456840" imgH="411120" progId="Equation.DSMT4">
                  <p:embed/>
                  <p:pic>
                    <p:nvPicPr>
                      <p:cNvPr id="0" name="Picture 27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2344738"/>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1" name="Object 5"/>
          <p:cNvGraphicFramePr>
            <a:graphicFrameLocks noChangeAspect="1"/>
          </p:cNvGraphicFramePr>
          <p:nvPr>
            <p:extLst>
              <p:ext uri="{D42A27DB-BD31-4B8C-83A1-F6EECF244321}">
                <p14:modId xmlns:p14="http://schemas.microsoft.com/office/powerpoint/2010/main" val="651074724"/>
              </p:ext>
            </p:extLst>
          </p:nvPr>
        </p:nvGraphicFramePr>
        <p:xfrm>
          <a:off x="998989" y="3623811"/>
          <a:ext cx="469900" cy="419100"/>
        </p:xfrm>
        <a:graphic>
          <a:graphicData uri="http://schemas.openxmlformats.org/presentationml/2006/ole">
            <mc:AlternateContent xmlns:mc="http://schemas.openxmlformats.org/markup-compatibility/2006">
              <mc:Choice xmlns:v="urn:schemas-microsoft-com:vml" Requires="v">
                <p:oleObj spid="_x0000_s84324" name="Equation" r:id="rId5" imgW="456840" imgH="411120" progId="Equation.DSMT4">
                  <p:embed/>
                </p:oleObj>
              </mc:Choice>
              <mc:Fallback>
                <p:oleObj name="Equation" r:id="rId5" imgW="456840" imgH="411120" progId="Equation.DSMT4">
                  <p:embed/>
                  <p:pic>
                    <p:nvPicPr>
                      <p:cNvPr id="0" name="Picture 27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98989" y="3623811"/>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ct 6"/>
          <p:cNvGraphicFramePr>
            <a:graphicFrameLocks noChangeAspect="1"/>
          </p:cNvGraphicFramePr>
          <p:nvPr>
            <p:extLst>
              <p:ext uri="{D42A27DB-BD31-4B8C-83A1-F6EECF244321}">
                <p14:modId xmlns:p14="http://schemas.microsoft.com/office/powerpoint/2010/main" val="3282214013"/>
              </p:ext>
            </p:extLst>
          </p:nvPr>
        </p:nvGraphicFramePr>
        <p:xfrm>
          <a:off x="3708400" y="2345422"/>
          <a:ext cx="482600" cy="419100"/>
        </p:xfrm>
        <a:graphic>
          <a:graphicData uri="http://schemas.openxmlformats.org/presentationml/2006/ole">
            <mc:AlternateContent xmlns:mc="http://schemas.openxmlformats.org/markup-compatibility/2006">
              <mc:Choice xmlns:v="urn:schemas-microsoft-com:vml" Requires="v">
                <p:oleObj spid="_x0000_s84325" name="Equation" r:id="rId7" imgW="466200" imgH="411120" progId="Equation.DSMT4">
                  <p:embed/>
                </p:oleObj>
              </mc:Choice>
              <mc:Fallback>
                <p:oleObj name="Equation" r:id="rId7" imgW="466200" imgH="411120" progId="Equation.DSMT4">
                  <p:embed/>
                  <p:pic>
                    <p:nvPicPr>
                      <p:cNvPr id="0" name="Picture 27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708400" y="2345422"/>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7"/>
          <p:cNvGraphicFramePr>
            <a:graphicFrameLocks noChangeAspect="1"/>
          </p:cNvGraphicFramePr>
          <p:nvPr>
            <p:extLst>
              <p:ext uri="{D42A27DB-BD31-4B8C-83A1-F6EECF244321}">
                <p14:modId xmlns:p14="http://schemas.microsoft.com/office/powerpoint/2010/main" val="2937773582"/>
              </p:ext>
            </p:extLst>
          </p:nvPr>
        </p:nvGraphicFramePr>
        <p:xfrm>
          <a:off x="1130300" y="4883616"/>
          <a:ext cx="482600" cy="419100"/>
        </p:xfrm>
        <a:graphic>
          <a:graphicData uri="http://schemas.openxmlformats.org/presentationml/2006/ole">
            <mc:AlternateContent xmlns:mc="http://schemas.openxmlformats.org/markup-compatibility/2006">
              <mc:Choice xmlns:v="urn:schemas-microsoft-com:vml" Requires="v">
                <p:oleObj spid="_x0000_s84326" name="Equation" r:id="rId9" imgW="466200" imgH="411120" progId="Equation.DSMT4">
                  <p:embed/>
                </p:oleObj>
              </mc:Choice>
              <mc:Fallback>
                <p:oleObj name="Equation" r:id="rId9" imgW="466200" imgH="411120" progId="Equation.DSMT4">
                  <p:embed/>
                  <p:pic>
                    <p:nvPicPr>
                      <p:cNvPr id="0" name="Picture 27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30300" y="4883616"/>
                        <a:ext cx="482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7" name="Object 6"/>
          <p:cNvGraphicFramePr>
            <a:graphicFrameLocks noChangeAspect="1"/>
          </p:cNvGraphicFramePr>
          <p:nvPr>
            <p:extLst>
              <p:ext uri="{D42A27DB-BD31-4B8C-83A1-F6EECF244321}">
                <p14:modId xmlns:p14="http://schemas.microsoft.com/office/powerpoint/2010/main" val="1741547924"/>
              </p:ext>
            </p:extLst>
          </p:nvPr>
        </p:nvGraphicFramePr>
        <p:xfrm>
          <a:off x="1494289" y="3420611"/>
          <a:ext cx="698500" cy="927100"/>
        </p:xfrm>
        <a:graphic>
          <a:graphicData uri="http://schemas.openxmlformats.org/presentationml/2006/ole">
            <mc:AlternateContent xmlns:mc="http://schemas.openxmlformats.org/markup-compatibility/2006">
              <mc:Choice xmlns:v="urn:schemas-microsoft-com:vml" Requires="v">
                <p:oleObj spid="_x0000_s84327" name="Equation" r:id="rId11" imgW="685440" imgH="914040" progId="Equation.DSMT4">
                  <p:embed/>
                </p:oleObj>
              </mc:Choice>
              <mc:Fallback>
                <p:oleObj name="Equation" r:id="rId11" imgW="685440" imgH="914040" progId="Equation.DSMT4">
                  <p:embed/>
                  <p:pic>
                    <p:nvPicPr>
                      <p:cNvPr id="0" name="Picture 278"/>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494289" y="3420611"/>
                        <a:ext cx="6985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9" name="Object 7"/>
          <p:cNvGraphicFramePr>
            <a:graphicFrameLocks noChangeAspect="1"/>
          </p:cNvGraphicFramePr>
          <p:nvPr>
            <p:extLst>
              <p:ext uri="{D42A27DB-BD31-4B8C-83A1-F6EECF244321}">
                <p14:modId xmlns:p14="http://schemas.microsoft.com/office/powerpoint/2010/main" val="1098257795"/>
              </p:ext>
            </p:extLst>
          </p:nvPr>
        </p:nvGraphicFramePr>
        <p:xfrm>
          <a:off x="2211839" y="3433311"/>
          <a:ext cx="571500" cy="901700"/>
        </p:xfrm>
        <a:graphic>
          <a:graphicData uri="http://schemas.openxmlformats.org/presentationml/2006/ole">
            <mc:AlternateContent xmlns:mc="http://schemas.openxmlformats.org/markup-compatibility/2006">
              <mc:Choice xmlns:v="urn:schemas-microsoft-com:vml" Requires="v">
                <p:oleObj spid="_x0000_s84328" name="Equation" r:id="rId13" imgW="557640" imgH="886680" progId="Equation.DSMT4">
                  <p:embed/>
                </p:oleObj>
              </mc:Choice>
              <mc:Fallback>
                <p:oleObj name="Equation" r:id="rId13" imgW="557640" imgH="886680" progId="Equation.DSMT4">
                  <p:embed/>
                  <p:pic>
                    <p:nvPicPr>
                      <p:cNvPr id="0" name="Picture 279"/>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211839" y="3433311"/>
                        <a:ext cx="571500" cy="90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0" name="Object 8"/>
          <p:cNvGraphicFramePr>
            <a:graphicFrameLocks noChangeAspect="1"/>
          </p:cNvGraphicFramePr>
          <p:nvPr>
            <p:extLst>
              <p:ext uri="{D42A27DB-BD31-4B8C-83A1-F6EECF244321}">
                <p14:modId xmlns:p14="http://schemas.microsoft.com/office/powerpoint/2010/main" val="4278577695"/>
              </p:ext>
            </p:extLst>
          </p:nvPr>
        </p:nvGraphicFramePr>
        <p:xfrm>
          <a:off x="3831089" y="3744461"/>
          <a:ext cx="3670300" cy="279400"/>
        </p:xfrm>
        <a:graphic>
          <a:graphicData uri="http://schemas.openxmlformats.org/presentationml/2006/ole">
            <mc:AlternateContent xmlns:mc="http://schemas.openxmlformats.org/markup-compatibility/2006">
              <mc:Choice xmlns:v="urn:schemas-microsoft-com:vml" Requires="v">
                <p:oleObj spid="_x0000_s84329" name="Equation" r:id="rId15" imgW="3656880" imgH="264960" progId="Equation.DSMT4">
                  <p:embed/>
                </p:oleObj>
              </mc:Choice>
              <mc:Fallback>
                <p:oleObj name="Equation" r:id="rId15" imgW="3656880" imgH="264960" progId="Equation.DSMT4">
                  <p:embed/>
                  <p:pic>
                    <p:nvPicPr>
                      <p:cNvPr id="0" name="Picture 280"/>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831089" y="3744461"/>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1" name="Object 9"/>
          <p:cNvGraphicFramePr>
            <a:graphicFrameLocks noChangeAspect="1"/>
          </p:cNvGraphicFramePr>
          <p:nvPr>
            <p:extLst>
              <p:ext uri="{D42A27DB-BD31-4B8C-83A1-F6EECF244321}">
                <p14:modId xmlns:p14="http://schemas.microsoft.com/office/powerpoint/2010/main" val="2053860753"/>
              </p:ext>
            </p:extLst>
          </p:nvPr>
        </p:nvGraphicFramePr>
        <p:xfrm>
          <a:off x="1651000" y="4705816"/>
          <a:ext cx="736600" cy="927100"/>
        </p:xfrm>
        <a:graphic>
          <a:graphicData uri="http://schemas.openxmlformats.org/presentationml/2006/ole">
            <mc:AlternateContent xmlns:mc="http://schemas.openxmlformats.org/markup-compatibility/2006">
              <mc:Choice xmlns:v="urn:schemas-microsoft-com:vml" Requires="v">
                <p:oleObj spid="_x0000_s84330" name="Equation" r:id="rId17" imgW="722160" imgH="914040" progId="Equation.DSMT4">
                  <p:embed/>
                </p:oleObj>
              </mc:Choice>
              <mc:Fallback>
                <p:oleObj name="Equation" r:id="rId17" imgW="722160" imgH="914040" progId="Equation.DSMT4">
                  <p:embed/>
                  <p:pic>
                    <p:nvPicPr>
                      <p:cNvPr id="0" name="Picture 28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651000" y="4705816"/>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36" name="Object 8"/>
          <p:cNvGraphicFramePr>
            <a:graphicFrameLocks noChangeAspect="1"/>
          </p:cNvGraphicFramePr>
          <p:nvPr>
            <p:extLst>
              <p:ext uri="{D42A27DB-BD31-4B8C-83A1-F6EECF244321}">
                <p14:modId xmlns:p14="http://schemas.microsoft.com/office/powerpoint/2010/main" val="4010282218"/>
              </p:ext>
            </p:extLst>
          </p:nvPr>
        </p:nvGraphicFramePr>
        <p:xfrm>
          <a:off x="6451833" y="2343150"/>
          <a:ext cx="965200" cy="419100"/>
        </p:xfrm>
        <a:graphic>
          <a:graphicData uri="http://schemas.openxmlformats.org/presentationml/2006/ole">
            <mc:AlternateContent xmlns:mc="http://schemas.openxmlformats.org/markup-compatibility/2006">
              <mc:Choice xmlns:v="urn:schemas-microsoft-com:vml" Requires="v">
                <p:oleObj spid="_x0000_s84331" name="Equation" r:id="rId19" imgW="950760" imgH="411120" progId="Equation.DSMT4">
                  <p:embed/>
                </p:oleObj>
              </mc:Choice>
              <mc:Fallback>
                <p:oleObj name="Equation" r:id="rId19" imgW="950760" imgH="411120" progId="Equation.DSMT4">
                  <p:embed/>
                  <p:pic>
                    <p:nvPicPr>
                      <p:cNvPr id="0" name="Picture 282"/>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6451833" y="23431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 name="Object 8"/>
          <p:cNvGraphicFramePr>
            <a:graphicFrameLocks noChangeAspect="1"/>
          </p:cNvGraphicFramePr>
          <p:nvPr>
            <p:extLst>
              <p:ext uri="{D42A27DB-BD31-4B8C-83A1-F6EECF244321}">
                <p14:modId xmlns:p14="http://schemas.microsoft.com/office/powerpoint/2010/main" val="720862998"/>
              </p:ext>
            </p:extLst>
          </p:nvPr>
        </p:nvGraphicFramePr>
        <p:xfrm>
          <a:off x="3962400" y="5051286"/>
          <a:ext cx="3670300" cy="279400"/>
        </p:xfrm>
        <a:graphic>
          <a:graphicData uri="http://schemas.openxmlformats.org/presentationml/2006/ole">
            <mc:AlternateContent xmlns:mc="http://schemas.openxmlformats.org/markup-compatibility/2006">
              <mc:Choice xmlns:v="urn:schemas-microsoft-com:vml" Requires="v">
                <p:oleObj spid="_x0000_s84332" name="Equation" r:id="rId21" imgW="3656880" imgH="264960" progId="Equation.DSMT4">
                  <p:embed/>
                </p:oleObj>
              </mc:Choice>
              <mc:Fallback>
                <p:oleObj name="Equation" r:id="rId21" imgW="3656880" imgH="264960" progId="Equation.DSMT4">
                  <p:embed/>
                  <p:pic>
                    <p:nvPicPr>
                      <p:cNvPr id="0" name="Picture 28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962400" y="5051286"/>
                        <a:ext cx="36703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050416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6"/>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1"/>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6: Negative Exponents (cont.)</a:t>
            </a:r>
          </a:p>
        </p:txBody>
      </p:sp>
      <p:sp>
        <p:nvSpPr>
          <p:cNvPr id="8" name="Rectangle 3"/>
          <p:cNvSpPr>
            <a:spLocks noGrp="1"/>
          </p:cNvSpPr>
          <p:nvPr>
            <p:ph idx="1"/>
          </p:nvPr>
        </p:nvSpPr>
        <p:spPr>
          <a:xfrm>
            <a:off x="457200" y="1280160"/>
            <a:ext cx="8229600" cy="1082040"/>
          </a:xfrm>
          <a:prstGeom prst="rect">
            <a:avLst/>
          </a:prstGeom>
        </p:spPr>
        <p:txBody>
          <a:bodyPr>
            <a:normAutofit/>
          </a:bodyPr>
          <a:lstStyle/>
          <a:p>
            <a:pPr marL="514350" indent="-514350">
              <a:spcBef>
                <a:spcPct val="50000"/>
              </a:spcBef>
              <a:buFont typeface="+mj-lt"/>
              <a:buAutoNum type="alphaLcPeriod" startAt="3"/>
              <a:tabLst>
                <a:tab pos="463550" algn="l"/>
              </a:tabLst>
            </a:pPr>
            <a:r>
              <a:rPr lang="en-US" i="0" dirty="0">
                <a:solidFill>
                  <a:schemeClr val="tx1"/>
                </a:solidFill>
              </a:rPr>
              <a:t>Here we use the product rule first and then the rule </a:t>
            </a:r>
            <a:br>
              <a:rPr lang="en-US" i="0" dirty="0">
                <a:solidFill>
                  <a:schemeClr val="tx1"/>
                </a:solidFill>
              </a:rPr>
            </a:br>
            <a:r>
              <a:rPr lang="en-US" i="0" dirty="0">
                <a:solidFill>
                  <a:schemeClr val="tx1"/>
                </a:solidFill>
              </a:rPr>
              <a:t>for negative exponents.</a:t>
            </a:r>
          </a:p>
          <a:p>
            <a:pPr marL="0" indent="0">
              <a:spcBef>
                <a:spcPct val="50000"/>
              </a:spcBef>
              <a:buFont typeface="Courier New" pitchFamily="49" charset="0"/>
              <a:buNone/>
              <a:tabLst>
                <a:tab pos="463550" algn="l"/>
              </a:tabLst>
            </a:pPr>
            <a:endParaRPr lang="en-US" b="1" i="0" dirty="0">
              <a:solidFill>
                <a:schemeClr val="tx1"/>
              </a:solidFill>
            </a:endParaRPr>
          </a:p>
        </p:txBody>
      </p:sp>
      <p:graphicFrame>
        <p:nvGraphicFramePr>
          <p:cNvPr id="9" name="Object 9"/>
          <p:cNvGraphicFramePr>
            <a:graphicFrameLocks noChangeAspect="1"/>
          </p:cNvGraphicFramePr>
          <p:nvPr>
            <p:extLst>
              <p:ext uri="{D42A27DB-BD31-4B8C-83A1-F6EECF244321}">
                <p14:modId xmlns:p14="http://schemas.microsoft.com/office/powerpoint/2010/main" val="2070817894"/>
              </p:ext>
            </p:extLst>
          </p:nvPr>
        </p:nvGraphicFramePr>
        <p:xfrm>
          <a:off x="1066800" y="2533650"/>
          <a:ext cx="965200" cy="419100"/>
        </p:xfrm>
        <a:graphic>
          <a:graphicData uri="http://schemas.openxmlformats.org/presentationml/2006/ole">
            <mc:AlternateContent xmlns:mc="http://schemas.openxmlformats.org/markup-compatibility/2006">
              <mc:Choice xmlns:v="urn:schemas-microsoft-com:vml" Requires="v">
                <p:oleObj spid="_x0000_s74064" name="Equation" r:id="rId3" imgW="950760" imgH="411120" progId="Equation.DSMT4">
                  <p:embed/>
                </p:oleObj>
              </mc:Choice>
              <mc:Fallback>
                <p:oleObj name="Equation" r:id="rId3" imgW="950760" imgH="411120" progId="Equation.DSMT4">
                  <p:embed/>
                  <p:pic>
                    <p:nvPicPr>
                      <p:cNvPr id="0" name="Picture 30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2533650"/>
                        <a:ext cx="9652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0791799"/>
              </p:ext>
            </p:extLst>
          </p:nvPr>
        </p:nvGraphicFramePr>
        <p:xfrm>
          <a:off x="2138363" y="2533650"/>
          <a:ext cx="1206500" cy="419100"/>
        </p:xfrm>
        <a:graphic>
          <a:graphicData uri="http://schemas.openxmlformats.org/presentationml/2006/ole">
            <mc:AlternateContent xmlns:mc="http://schemas.openxmlformats.org/markup-compatibility/2006">
              <mc:Choice xmlns:v="urn:schemas-microsoft-com:vml" Requires="v">
                <p:oleObj spid="_x0000_s74065" name="Equation" r:id="rId5" imgW="1197360" imgH="411120" progId="Equation.DSMT4">
                  <p:embed/>
                </p:oleObj>
              </mc:Choice>
              <mc:Fallback>
                <p:oleObj name="Equation" r:id="rId5" imgW="1197360" imgH="411120" progId="Equation.DSMT4">
                  <p:embed/>
                  <p:pic>
                    <p:nvPicPr>
                      <p:cNvPr id="0" name="Picture 30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38363" y="2533650"/>
                        <a:ext cx="1206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015409621"/>
              </p:ext>
            </p:extLst>
          </p:nvPr>
        </p:nvGraphicFramePr>
        <p:xfrm>
          <a:off x="3417888" y="2533650"/>
          <a:ext cx="812800" cy="419100"/>
        </p:xfrm>
        <a:graphic>
          <a:graphicData uri="http://schemas.openxmlformats.org/presentationml/2006/ole">
            <mc:AlternateContent xmlns:mc="http://schemas.openxmlformats.org/markup-compatibility/2006">
              <mc:Choice xmlns:v="urn:schemas-microsoft-com:vml" Requires="v">
                <p:oleObj spid="_x0000_s74066" name="Equation" r:id="rId7" imgW="804240" imgH="411120" progId="Equation.DSMT4">
                  <p:embed/>
                </p:oleObj>
              </mc:Choice>
              <mc:Fallback>
                <p:oleObj name="Equation" r:id="rId7" imgW="804240" imgH="411120" progId="Equation.DSMT4">
                  <p:embed/>
                  <p:pic>
                    <p:nvPicPr>
                      <p:cNvPr id="0" name="Picture 30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17888" y="2533650"/>
                        <a:ext cx="812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344126679"/>
              </p:ext>
            </p:extLst>
          </p:nvPr>
        </p:nvGraphicFramePr>
        <p:xfrm>
          <a:off x="4324350" y="2317750"/>
          <a:ext cx="736600" cy="927100"/>
        </p:xfrm>
        <a:graphic>
          <a:graphicData uri="http://schemas.openxmlformats.org/presentationml/2006/ole">
            <mc:AlternateContent xmlns:mc="http://schemas.openxmlformats.org/markup-compatibility/2006">
              <mc:Choice xmlns:v="urn:schemas-microsoft-com:vml" Requires="v">
                <p:oleObj spid="_x0000_s74067" name="Equation" r:id="rId9" imgW="722160" imgH="914040" progId="Equation.DSMT4">
                  <p:embed/>
                </p:oleObj>
              </mc:Choice>
              <mc:Fallback>
                <p:oleObj name="Equation" r:id="rId9" imgW="722160" imgH="914040" progId="Equation.DSMT4">
                  <p:embed/>
                  <p:pic>
                    <p:nvPicPr>
                      <p:cNvPr id="0" name="Picture 30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24350" y="231775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sz="3200">
                <a:solidFill>
                  <a:schemeClr val="accent1"/>
                </a:solidFill>
              </a:rPr>
              <a:t>Objectives</a:t>
            </a:r>
          </a:p>
        </p:txBody>
      </p:sp>
      <p:sp>
        <p:nvSpPr>
          <p:cNvPr id="5" name="Rectangle 3"/>
          <p:cNvSpPr>
            <a:spLocks noGrp="1"/>
          </p:cNvSpPr>
          <p:nvPr>
            <p:ph idx="1"/>
          </p:nvPr>
        </p:nvSpPr>
        <p:spPr>
          <a:xfrm>
            <a:off x="457200" y="1280160"/>
            <a:ext cx="8229600" cy="3306033"/>
          </a:xfrm>
          <a:prstGeom prst="rect">
            <a:avLst/>
          </a:prstGeom>
          <a:noFill/>
        </p:spPr>
        <p:txBody>
          <a:bodyPr>
            <a:spAutoFit/>
          </a:bodyPr>
          <a:lstStyle/>
          <a:p>
            <a:pPr marL="457200" indent="-457200" defTabSz="406400">
              <a:lnSpc>
                <a:spcPct val="95000"/>
              </a:lnSpc>
              <a:buFont typeface="Courier New" pitchFamily="49" charset="0"/>
              <a:buChar char="o"/>
            </a:pPr>
            <a:r>
              <a:rPr lang="en-US" i="0" dirty="0">
                <a:solidFill>
                  <a:schemeClr val="tx1"/>
                </a:solidFill>
              </a:rPr>
              <a:t>Use the product rule for exponents.</a:t>
            </a:r>
          </a:p>
          <a:p>
            <a:pPr marL="457200" indent="-457200" defTabSz="406400">
              <a:lnSpc>
                <a:spcPct val="95000"/>
              </a:lnSpc>
              <a:buFont typeface="Courier New" pitchFamily="49" charset="0"/>
              <a:buChar char="o"/>
            </a:pPr>
            <a:r>
              <a:rPr lang="en-US" dirty="0">
                <a:solidFill>
                  <a:schemeClr val="tx1"/>
                </a:solidFill>
              </a:rPr>
              <a:t>Simplify expressions that contain the exponent 0.</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the quotient rule for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Simplify expressions that contain negative exponents.</a:t>
            </a:r>
            <a:endParaRPr lang="en-US" i="0" dirty="0">
              <a:solidFill>
                <a:schemeClr val="tx1"/>
              </a:solidFill>
            </a:endParaRPr>
          </a:p>
          <a:p>
            <a:pPr marL="457200" indent="-457200" defTabSz="406400">
              <a:lnSpc>
                <a:spcPct val="95000"/>
              </a:lnSpc>
              <a:buFont typeface="Courier New" pitchFamily="49" charset="0"/>
              <a:buChar char="o"/>
            </a:pPr>
            <a:r>
              <a:rPr lang="en-US" dirty="0">
                <a:solidFill>
                  <a:schemeClr val="tx1"/>
                </a:solidFill>
              </a:rPr>
              <a:t>Use a graphing calculator to evaluate exponential expressions.</a:t>
            </a:r>
            <a:endParaRPr lang="en-US" i="0" dirty="0">
              <a:solidFill>
                <a:schemeClr val="tx1"/>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8" name="Rectangle 3"/>
          <p:cNvSpPr>
            <a:spLocks noGrp="1"/>
          </p:cNvSpPr>
          <p:nvPr>
            <p:ph idx="1"/>
          </p:nvPr>
        </p:nvSpPr>
        <p:spPr>
          <a:xfrm>
            <a:off x="457200" y="1280160"/>
            <a:ext cx="8229600" cy="3927229"/>
          </a:xfrm>
          <a:prstGeom prst="rect">
            <a:avLst/>
          </a:prstGeom>
          <a:noFill/>
          <a:ln w="28575">
            <a:solidFill>
              <a:srgbClr val="FF0000"/>
            </a:solidFill>
          </a:ln>
        </p:spPr>
        <p:txBody>
          <a:bodyPr>
            <a:spAutoFit/>
          </a:bodyPr>
          <a:lstStyle/>
          <a:p>
            <a:pPr marL="0" indent="0" algn="ctr">
              <a:buFont typeface="Courier New" pitchFamily="49" charset="0"/>
              <a:buNone/>
              <a:tabLst>
                <a:tab pos="463550" algn="l"/>
              </a:tabLst>
            </a:pPr>
            <a:r>
              <a:rPr lang="en-US" b="1" i="0" dirty="0">
                <a:solidFill>
                  <a:srgbClr val="000000"/>
                </a:solidFill>
              </a:rPr>
              <a:t>Notes</a:t>
            </a:r>
          </a:p>
          <a:p>
            <a:pPr marL="0" indent="0">
              <a:spcBef>
                <a:spcPct val="50000"/>
              </a:spcBef>
              <a:buFont typeface="Courier New" pitchFamily="49" charset="0"/>
              <a:buNone/>
              <a:tabLst>
                <a:tab pos="463550" algn="l"/>
              </a:tabLst>
            </a:pPr>
            <a:r>
              <a:rPr lang="en-US" i="0" dirty="0">
                <a:solidFill>
                  <a:srgbClr val="000000"/>
                </a:solidFill>
              </a:rPr>
              <a:t>There is nothing wrong with negative exponents.  In fact, negative exponents are preferred in some courses in mathematics and science.  However, so that all answers are the same, in this course we will consider expressions to be simplified if: </a:t>
            </a:r>
          </a:p>
          <a:p>
            <a:pPr marL="514350" indent="-514350">
              <a:buFont typeface="+mj-lt"/>
              <a:buAutoNum type="arabicPeriod"/>
              <a:tabLst>
                <a:tab pos="463550" algn="l"/>
              </a:tabLst>
            </a:pPr>
            <a:r>
              <a:rPr lang="en-US" i="0" dirty="0">
                <a:solidFill>
                  <a:srgbClr val="000000"/>
                </a:solidFill>
              </a:rPr>
              <a:t>all exponents are positive and</a:t>
            </a:r>
          </a:p>
          <a:p>
            <a:pPr marL="514350" indent="-514350">
              <a:buFont typeface="+mj-lt"/>
              <a:buAutoNum type="arabicPeriod"/>
              <a:tabLst>
                <a:tab pos="463550" algn="l"/>
              </a:tabLst>
            </a:pPr>
            <a:r>
              <a:rPr lang="en-US" i="0" dirty="0">
                <a:solidFill>
                  <a:srgbClr val="000000"/>
                </a:solidFill>
              </a:rPr>
              <a:t>each base appears only once.</a:t>
            </a:r>
          </a:p>
        </p:txBody>
      </p:sp>
    </p:spTree>
    <p:extLst>
      <p:ext uri="{BB962C8B-B14F-4D97-AF65-F5344CB8AC3E}">
        <p14:creationId xmlns:p14="http://schemas.microsoft.com/office/powerpoint/2010/main" val="8521280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Exponents </a:t>
            </a:r>
          </a:p>
        </p:txBody>
      </p:sp>
      <p:sp>
        <p:nvSpPr>
          <p:cNvPr id="9" name="Rectangle 3"/>
          <p:cNvSpPr>
            <a:spLocks noGrp="1"/>
          </p:cNvSpPr>
          <p:nvPr>
            <p:ph idx="1"/>
          </p:nvPr>
        </p:nvSpPr>
        <p:spPr>
          <a:xfrm>
            <a:off x="457200" y="1280160"/>
            <a:ext cx="8229600" cy="4663440"/>
          </a:xfrm>
          <a:prstGeom prst="rect">
            <a:avLst/>
          </a:prstGeom>
        </p:spPr>
        <p:txBody>
          <a:bodyPr/>
          <a:lstStyle/>
          <a:p>
            <a:pPr marL="0" indent="0">
              <a:spcBef>
                <a:spcPct val="50000"/>
              </a:spcBef>
              <a:buFont typeface="Courier New" pitchFamily="49" charset="0"/>
              <a:buNone/>
            </a:pPr>
            <a:r>
              <a:rPr lang="en-US" i="0" dirty="0">
                <a:solidFill>
                  <a:schemeClr val="tx1"/>
                </a:solidFill>
              </a:rPr>
              <a:t>Simplify each expression so that it contains only positive exponents.  </a:t>
            </a:r>
          </a:p>
          <a:p>
            <a:pPr marL="514350" indent="-514350">
              <a:spcBef>
                <a:spcPct val="50000"/>
              </a:spcBef>
              <a:buFont typeface="+mj-lt"/>
              <a:buAutoNum type="alphaLcPeriod"/>
            </a:pPr>
            <a:r>
              <a:rPr lang="en-US" i="0" dirty="0">
                <a:solidFill>
                  <a:schemeClr val="tx1"/>
                </a:solidFill>
              </a:rPr>
              <a:t> </a:t>
            </a:r>
            <a:r>
              <a:rPr lang="en-US" b="1" i="0" dirty="0">
                <a:solidFill>
                  <a:schemeClr val="tx1"/>
                </a:solidFill>
              </a:rPr>
              <a:t> </a:t>
            </a:r>
            <a:r>
              <a:rPr lang="en-US" i="0" dirty="0">
                <a:solidFill>
                  <a:schemeClr val="tx1"/>
                </a:solidFill>
              </a:rPr>
              <a:t> </a:t>
            </a:r>
          </a:p>
          <a:p>
            <a:pPr marL="514350" indent="-514350">
              <a:spcBef>
                <a:spcPct val="50000"/>
              </a:spcBef>
              <a:buFont typeface="+mj-lt"/>
              <a:buAutoNum type="alphaLcPeriod"/>
            </a:pPr>
            <a:endParaRPr lang="en-US" b="1" dirty="0">
              <a:solidFill>
                <a:schemeClr val="tx1"/>
              </a:solidFill>
            </a:endParaRPr>
          </a:p>
          <a:p>
            <a:pPr marL="514350" indent="-514350">
              <a:lnSpc>
                <a:spcPct val="200000"/>
              </a:lnSpc>
              <a:spcBef>
                <a:spcPct val="50000"/>
              </a:spcBef>
            </a:pPr>
            <a:r>
              <a:rPr lang="en-US" b="1" dirty="0"/>
              <a:t>Solution</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p:txBody>
      </p:sp>
      <p:graphicFrame>
        <p:nvGraphicFramePr>
          <p:cNvPr id="10" name="Object 4"/>
          <p:cNvGraphicFramePr>
            <a:graphicFrameLocks noChangeAspect="1"/>
          </p:cNvGraphicFramePr>
          <p:nvPr>
            <p:extLst>
              <p:ext uri="{D42A27DB-BD31-4B8C-83A1-F6EECF244321}">
                <p14:modId xmlns:p14="http://schemas.microsoft.com/office/powerpoint/2010/main" val="4020604845"/>
              </p:ext>
            </p:extLst>
          </p:nvPr>
        </p:nvGraphicFramePr>
        <p:xfrm>
          <a:off x="1085850" y="2354263"/>
          <a:ext cx="863600" cy="419100"/>
        </p:xfrm>
        <a:graphic>
          <a:graphicData uri="http://schemas.openxmlformats.org/presentationml/2006/ole">
            <mc:AlternateContent xmlns:mc="http://schemas.openxmlformats.org/markup-compatibility/2006">
              <mc:Choice xmlns:v="urn:schemas-microsoft-com:vml" Requires="v">
                <p:oleObj spid="_x0000_s1089" name="Equation" r:id="rId3" imgW="849960" imgH="411120" progId="Equation.DSMT4">
                  <p:embed/>
                </p:oleObj>
              </mc:Choice>
              <mc:Fallback>
                <p:oleObj name="Equation" r:id="rId3" imgW="849960" imgH="411120" progId="Equation.DSMT4">
                  <p:embed/>
                  <p:pic>
                    <p:nvPicPr>
                      <p:cNvPr id="0" name="Picture 204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5850" y="2354263"/>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520069040"/>
              </p:ext>
            </p:extLst>
          </p:nvPr>
        </p:nvGraphicFramePr>
        <p:xfrm>
          <a:off x="1009475" y="4686300"/>
          <a:ext cx="863600" cy="419100"/>
        </p:xfrm>
        <a:graphic>
          <a:graphicData uri="http://schemas.openxmlformats.org/presentationml/2006/ole">
            <mc:AlternateContent xmlns:mc="http://schemas.openxmlformats.org/markup-compatibility/2006">
              <mc:Choice xmlns:v="urn:schemas-microsoft-com:vml" Requires="v">
                <p:oleObj spid="_x0000_s1090" name="Equation" r:id="rId5" imgW="849960" imgH="411120" progId="Equation.DSMT4">
                  <p:embed/>
                </p:oleObj>
              </mc:Choice>
              <mc:Fallback>
                <p:oleObj name="Equation" r:id="rId5" imgW="849960" imgH="411120" progId="Equation.DSMT4">
                  <p:embed/>
                  <p:pic>
                    <p:nvPicPr>
                      <p:cNvPr id="0" name="Picture 204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09475" y="4686300"/>
                        <a:ext cx="8636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2" name="Text Box 6"/>
          <p:cNvSpPr txBox="1">
            <a:spLocks noChangeArrowheads="1"/>
          </p:cNvSpPr>
          <p:nvPr/>
        </p:nvSpPr>
        <p:spPr bwMode="auto">
          <a:xfrm>
            <a:off x="4495800" y="4702314"/>
            <a:ext cx="3810000" cy="707886"/>
          </a:xfrm>
          <a:prstGeom prst="rect">
            <a:avLst/>
          </a:prstGeom>
          <a:noFill/>
          <a:ln w="9525" algn="ctr">
            <a:noFill/>
            <a:miter lim="800000"/>
            <a:headEnd/>
            <a:tailEnd/>
          </a:ln>
          <a:effectLst/>
        </p:spPr>
        <p:txBody>
          <a:bodyPr>
            <a:spAutoFit/>
          </a:bodyPr>
          <a:lstStyle/>
          <a:p>
            <a:r>
              <a:rPr lang="en-US" sz="2000" dirty="0">
                <a:solidFill>
                  <a:srgbClr val="008080"/>
                </a:solidFill>
              </a:rPr>
              <a:t>Use the product rule with positive and negative exponents.</a:t>
            </a:r>
          </a:p>
        </p:txBody>
      </p:sp>
      <p:graphicFrame>
        <p:nvGraphicFramePr>
          <p:cNvPr id="13" name="Object 4"/>
          <p:cNvGraphicFramePr>
            <a:graphicFrameLocks noChangeAspect="1"/>
          </p:cNvGraphicFramePr>
          <p:nvPr>
            <p:extLst>
              <p:ext uri="{D42A27DB-BD31-4B8C-83A1-F6EECF244321}">
                <p14:modId xmlns:p14="http://schemas.microsoft.com/office/powerpoint/2010/main" val="2250519964"/>
              </p:ext>
            </p:extLst>
          </p:nvPr>
        </p:nvGraphicFramePr>
        <p:xfrm>
          <a:off x="1841325" y="4686300"/>
          <a:ext cx="1155700" cy="419100"/>
        </p:xfrm>
        <a:graphic>
          <a:graphicData uri="http://schemas.openxmlformats.org/presentationml/2006/ole">
            <mc:AlternateContent xmlns:mc="http://schemas.openxmlformats.org/markup-compatibility/2006">
              <mc:Choice xmlns:v="urn:schemas-microsoft-com:vml" Requires="v">
                <p:oleObj spid="_x0000_s1091" name="Equation" r:id="rId7" imgW="1142640" imgH="411120" progId="Equation.DSMT4">
                  <p:embed/>
                </p:oleObj>
              </mc:Choice>
              <mc:Fallback>
                <p:oleObj name="Equation" r:id="rId7" imgW="1142640" imgH="411120" progId="Equation.DSMT4">
                  <p:embed/>
                  <p:pic>
                    <p:nvPicPr>
                      <p:cNvPr id="0" name="Picture 204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41325" y="4686300"/>
                        <a:ext cx="115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4141717619"/>
              </p:ext>
            </p:extLst>
          </p:nvPr>
        </p:nvGraphicFramePr>
        <p:xfrm>
          <a:off x="1847675" y="5143500"/>
          <a:ext cx="622300" cy="419100"/>
        </p:xfrm>
        <a:graphic>
          <a:graphicData uri="http://schemas.openxmlformats.org/presentationml/2006/ole">
            <mc:AlternateContent xmlns:mc="http://schemas.openxmlformats.org/markup-compatibility/2006">
              <mc:Choice xmlns:v="urn:schemas-microsoft-com:vml" Requires="v">
                <p:oleObj spid="_x0000_s1092" name="Equation" r:id="rId9" imgW="612360" imgH="411120" progId="Equation.DSMT4">
                  <p:embed/>
                </p:oleObj>
              </mc:Choice>
              <mc:Fallback>
                <p:oleObj name="Equation" r:id="rId9" imgW="612360" imgH="411120" progId="Equation.DSMT4">
                  <p:embed/>
                  <p:pic>
                    <p:nvPicPr>
                      <p:cNvPr id="0" name="Picture 204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47675" y="5143500"/>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649968996"/>
              </p:ext>
            </p:extLst>
          </p:nvPr>
        </p:nvGraphicFramePr>
        <p:xfrm>
          <a:off x="1845578" y="5657850"/>
          <a:ext cx="520700" cy="279400"/>
        </p:xfrm>
        <a:graphic>
          <a:graphicData uri="http://schemas.openxmlformats.org/presentationml/2006/ole">
            <mc:AlternateContent xmlns:mc="http://schemas.openxmlformats.org/markup-compatibility/2006">
              <mc:Choice xmlns:v="urn:schemas-microsoft-com:vml" Requires="v">
                <p:oleObj spid="_x0000_s1093" name="Equation" r:id="rId11" imgW="511920" imgH="264960" progId="Equation.DSMT4">
                  <p:embed/>
                </p:oleObj>
              </mc:Choice>
              <mc:Fallback>
                <p:oleObj name="Equation" r:id="rId11" imgW="511920" imgH="264960" progId="Equation.DSMT4">
                  <p:embed/>
                  <p:pic>
                    <p:nvPicPr>
                      <p:cNvPr id="0" name="Picture 204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845578" y="5657850"/>
                        <a:ext cx="5207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3717759922"/>
              </p:ext>
            </p:extLst>
          </p:nvPr>
        </p:nvGraphicFramePr>
        <p:xfrm>
          <a:off x="2876550" y="2209800"/>
          <a:ext cx="571500" cy="952500"/>
        </p:xfrm>
        <a:graphic>
          <a:graphicData uri="http://schemas.openxmlformats.org/presentationml/2006/ole">
            <mc:AlternateContent xmlns:mc="http://schemas.openxmlformats.org/markup-compatibility/2006">
              <mc:Choice xmlns:v="urn:schemas-microsoft-com:vml" Requires="v">
                <p:oleObj spid="_x0000_s1094" name="Equation" r:id="rId13" imgW="557640" imgH="941400" progId="Equation.DSMT4">
                  <p:embed/>
                </p:oleObj>
              </mc:Choice>
              <mc:Fallback>
                <p:oleObj name="Equation" r:id="rId13" imgW="557640" imgH="941400" progId="Equation.DSMT4">
                  <p:embed/>
                  <p:pic>
                    <p:nvPicPr>
                      <p:cNvPr id="0" name="Picture 204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2876550" y="2209800"/>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 name="TextBox 16"/>
          <p:cNvSpPr txBox="1"/>
          <p:nvPr/>
        </p:nvSpPr>
        <p:spPr>
          <a:xfrm>
            <a:off x="2286000" y="2362200"/>
            <a:ext cx="473206" cy="523220"/>
          </a:xfrm>
          <a:prstGeom prst="rect">
            <a:avLst/>
          </a:prstGeom>
          <a:noFill/>
        </p:spPr>
        <p:txBody>
          <a:bodyPr wrap="none" rtlCol="0">
            <a:spAutoFit/>
          </a:bodyPr>
          <a:lstStyle/>
          <a:p>
            <a:r>
              <a:rPr lang="en-US" sz="2800" dirty="0"/>
              <a:t>b.</a:t>
            </a:r>
          </a:p>
        </p:txBody>
      </p:sp>
      <p:sp>
        <p:nvSpPr>
          <p:cNvPr id="18" name="TextBox 17"/>
          <p:cNvSpPr txBox="1"/>
          <p:nvPr/>
        </p:nvSpPr>
        <p:spPr>
          <a:xfrm>
            <a:off x="3733800" y="2362200"/>
            <a:ext cx="430827" cy="523220"/>
          </a:xfrm>
          <a:prstGeom prst="rect">
            <a:avLst/>
          </a:prstGeom>
          <a:noFill/>
        </p:spPr>
        <p:txBody>
          <a:bodyPr wrap="none" rtlCol="0">
            <a:spAutoFit/>
          </a:bodyPr>
          <a:lstStyle/>
          <a:p>
            <a:r>
              <a:rPr lang="en-US" sz="2800" dirty="0"/>
              <a:t>c.</a:t>
            </a:r>
          </a:p>
        </p:txBody>
      </p:sp>
      <p:graphicFrame>
        <p:nvGraphicFramePr>
          <p:cNvPr id="19" name="Object 4"/>
          <p:cNvGraphicFramePr>
            <a:graphicFrameLocks noChangeAspect="1"/>
          </p:cNvGraphicFramePr>
          <p:nvPr>
            <p:extLst>
              <p:ext uri="{D42A27DB-BD31-4B8C-83A1-F6EECF244321}">
                <p14:modId xmlns:p14="http://schemas.microsoft.com/office/powerpoint/2010/main" val="117386598"/>
              </p:ext>
            </p:extLst>
          </p:nvPr>
        </p:nvGraphicFramePr>
        <p:xfrm>
          <a:off x="4318000" y="2225675"/>
          <a:ext cx="723900" cy="952500"/>
        </p:xfrm>
        <a:graphic>
          <a:graphicData uri="http://schemas.openxmlformats.org/presentationml/2006/ole">
            <mc:AlternateContent xmlns:mc="http://schemas.openxmlformats.org/markup-compatibility/2006">
              <mc:Choice xmlns:v="urn:schemas-microsoft-com:vml" Requires="v">
                <p:oleObj spid="_x0000_s1095" name="Equation" r:id="rId15" imgW="712800" imgH="941400" progId="Equation.DSMT4">
                  <p:embed/>
                </p:oleObj>
              </mc:Choice>
              <mc:Fallback>
                <p:oleObj name="Equation" r:id="rId15" imgW="712800" imgH="941400" progId="Equation.DSMT4">
                  <p:embed/>
                  <p:pic>
                    <p:nvPicPr>
                      <p:cNvPr id="0" name="Picture 204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4318000" y="2225675"/>
                        <a:ext cx="723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0" name="TextBox 19"/>
          <p:cNvSpPr txBox="1"/>
          <p:nvPr/>
        </p:nvSpPr>
        <p:spPr>
          <a:xfrm>
            <a:off x="5257800" y="2362200"/>
            <a:ext cx="473257" cy="523220"/>
          </a:xfrm>
          <a:prstGeom prst="rect">
            <a:avLst/>
          </a:prstGeom>
          <a:noFill/>
        </p:spPr>
        <p:txBody>
          <a:bodyPr wrap="none" rtlCol="0">
            <a:spAutoFit/>
          </a:bodyPr>
          <a:lstStyle/>
          <a:p>
            <a:r>
              <a:rPr lang="en-US" sz="2800" dirty="0"/>
              <a:t>d.</a:t>
            </a:r>
          </a:p>
        </p:txBody>
      </p:sp>
      <p:sp>
        <p:nvSpPr>
          <p:cNvPr id="21" name="TextBox 20"/>
          <p:cNvSpPr txBox="1"/>
          <p:nvPr/>
        </p:nvSpPr>
        <p:spPr>
          <a:xfrm>
            <a:off x="457200" y="3175000"/>
            <a:ext cx="453970" cy="523220"/>
          </a:xfrm>
          <a:prstGeom prst="rect">
            <a:avLst/>
          </a:prstGeom>
          <a:noFill/>
        </p:spPr>
        <p:txBody>
          <a:bodyPr wrap="none" rtlCol="0">
            <a:spAutoFit/>
          </a:bodyPr>
          <a:lstStyle/>
          <a:p>
            <a:r>
              <a:rPr lang="en-US" sz="2800" dirty="0"/>
              <a:t>e.</a:t>
            </a:r>
          </a:p>
        </p:txBody>
      </p:sp>
      <p:graphicFrame>
        <p:nvGraphicFramePr>
          <p:cNvPr id="22" name="Object 4"/>
          <p:cNvGraphicFramePr>
            <a:graphicFrameLocks noChangeAspect="1"/>
          </p:cNvGraphicFramePr>
          <p:nvPr>
            <p:extLst>
              <p:ext uri="{D42A27DB-BD31-4B8C-83A1-F6EECF244321}">
                <p14:modId xmlns:p14="http://schemas.microsoft.com/office/powerpoint/2010/main" val="396998164"/>
              </p:ext>
            </p:extLst>
          </p:nvPr>
        </p:nvGraphicFramePr>
        <p:xfrm>
          <a:off x="5918200" y="2260600"/>
          <a:ext cx="711200" cy="939800"/>
        </p:xfrm>
        <a:graphic>
          <a:graphicData uri="http://schemas.openxmlformats.org/presentationml/2006/ole">
            <mc:AlternateContent xmlns:mc="http://schemas.openxmlformats.org/markup-compatibility/2006">
              <mc:Choice xmlns:v="urn:schemas-microsoft-com:vml" Requires="v">
                <p:oleObj spid="_x0000_s1096" name="Equation" r:id="rId17" imgW="710891" imgH="939392" progId="Equation.DSMT4">
                  <p:embed/>
                </p:oleObj>
              </mc:Choice>
              <mc:Fallback>
                <p:oleObj name="Equation" r:id="rId17" imgW="710891" imgH="939392" progId="Equation.DSMT4">
                  <p:embed/>
                  <p:pic>
                    <p:nvPicPr>
                      <p:cNvPr id="0" name="Picture 204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5918200" y="2260600"/>
                        <a:ext cx="711200" cy="939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4"/>
          <p:cNvGraphicFramePr>
            <a:graphicFrameLocks noChangeAspect="1"/>
          </p:cNvGraphicFramePr>
          <p:nvPr>
            <p:extLst>
              <p:ext uri="{D42A27DB-BD31-4B8C-83A1-F6EECF244321}">
                <p14:modId xmlns:p14="http://schemas.microsoft.com/office/powerpoint/2010/main" val="1071376961"/>
              </p:ext>
            </p:extLst>
          </p:nvPr>
        </p:nvGraphicFramePr>
        <p:xfrm>
          <a:off x="1092200" y="3016250"/>
          <a:ext cx="1485900" cy="952500"/>
        </p:xfrm>
        <a:graphic>
          <a:graphicData uri="http://schemas.openxmlformats.org/presentationml/2006/ole">
            <mc:AlternateContent xmlns:mc="http://schemas.openxmlformats.org/markup-compatibility/2006">
              <mc:Choice xmlns:v="urn:schemas-microsoft-com:vml" Requires="v">
                <p:oleObj spid="_x0000_s1097" name="Equation" r:id="rId19" imgW="1471680" imgH="941400" progId="Equation.DSMT4">
                  <p:embed/>
                </p:oleObj>
              </mc:Choice>
              <mc:Fallback>
                <p:oleObj name="Equation" r:id="rId19" imgW="1471680" imgH="941400" progId="Equation.DSMT4">
                  <p:embed/>
                  <p:pic>
                    <p:nvPicPr>
                      <p:cNvPr id="0" name="Picture 0"/>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092200" y="3016250"/>
                        <a:ext cx="14859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6"/>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8"/>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9"/>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2"/>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1"/>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9">
                                            <p:txEl>
                                              <p:pRg st="3" end="3"/>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9">
                                            <p:txEl>
                                              <p:pRg st="4" end="4"/>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3"/>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2"/>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4"/>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Content Placeholder 2"/>
          <p:cNvSpPr>
            <a:spLocks noGrp="1"/>
          </p:cNvSpPr>
          <p:nvPr>
            <p:ph idx="1"/>
          </p:nvPr>
        </p:nvSpPr>
        <p:spPr>
          <a:xfrm>
            <a:off x="457200" y="1280160"/>
            <a:ext cx="8229600" cy="4572000"/>
          </a:xfrm>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6" name="Object 8"/>
          <p:cNvGraphicFramePr>
            <a:graphicFrameLocks noChangeAspect="1"/>
          </p:cNvGraphicFramePr>
          <p:nvPr>
            <p:extLst>
              <p:ext uri="{D42A27DB-BD31-4B8C-83A1-F6EECF244321}">
                <p14:modId xmlns:p14="http://schemas.microsoft.com/office/powerpoint/2010/main" val="2767918400"/>
              </p:ext>
            </p:extLst>
          </p:nvPr>
        </p:nvGraphicFramePr>
        <p:xfrm>
          <a:off x="1104900" y="1101055"/>
          <a:ext cx="571500" cy="952500"/>
        </p:xfrm>
        <a:graphic>
          <a:graphicData uri="http://schemas.openxmlformats.org/presentationml/2006/ole">
            <mc:AlternateContent xmlns:mc="http://schemas.openxmlformats.org/markup-compatibility/2006">
              <mc:Choice xmlns:v="urn:schemas-microsoft-com:vml" Requires="v">
                <p:oleObj spid="_x0000_s75494" name="Equation" r:id="rId3" imgW="557640" imgH="941400" progId="Equation.DSMT4">
                  <p:embed/>
                </p:oleObj>
              </mc:Choice>
              <mc:Fallback>
                <p:oleObj name="Equation" r:id="rId3" imgW="557640" imgH="941400" progId="Equation.DSMT4">
                  <p:embed/>
                  <p:pic>
                    <p:nvPicPr>
                      <p:cNvPr id="0" name="Picture 66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4900" y="1101055"/>
                        <a:ext cx="5715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 name="Text Box 9"/>
          <p:cNvSpPr txBox="1">
            <a:spLocks noChangeArrowheads="1"/>
          </p:cNvSpPr>
          <p:nvPr/>
        </p:nvSpPr>
        <p:spPr bwMode="auto">
          <a:xfrm>
            <a:off x="4114800" y="1345530"/>
            <a:ext cx="4343400" cy="707886"/>
          </a:xfrm>
          <a:prstGeom prst="rect">
            <a:avLst/>
          </a:prstGeom>
          <a:noFill/>
          <a:ln w="9525" algn="ctr">
            <a:noFill/>
            <a:miter lim="800000"/>
            <a:headEnd/>
            <a:tailEnd/>
          </a:ln>
          <a:effectLst/>
        </p:spPr>
        <p:txBody>
          <a:bodyPr>
            <a:spAutoFit/>
          </a:bodyPr>
          <a:lstStyle/>
          <a:p>
            <a:r>
              <a:rPr lang="en-US" sz="2000" dirty="0">
                <a:solidFill>
                  <a:srgbClr val="008080"/>
                </a:solidFill>
              </a:rPr>
              <a:t>Use the quotient rule with positive and negative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815504169"/>
              </p:ext>
            </p:extLst>
          </p:nvPr>
        </p:nvGraphicFramePr>
        <p:xfrm>
          <a:off x="1773585" y="1237719"/>
          <a:ext cx="1257300" cy="482600"/>
        </p:xfrm>
        <a:graphic>
          <a:graphicData uri="http://schemas.openxmlformats.org/presentationml/2006/ole">
            <mc:AlternateContent xmlns:mc="http://schemas.openxmlformats.org/markup-compatibility/2006">
              <mc:Choice xmlns:v="urn:schemas-microsoft-com:vml" Requires="v">
                <p:oleObj spid="_x0000_s75495" name="Equation" r:id="rId5" imgW="1243080" imgH="466200" progId="Equation.DSMT4">
                  <p:embed/>
                </p:oleObj>
              </mc:Choice>
              <mc:Fallback>
                <p:oleObj name="Equation" r:id="rId5" imgW="1243080" imgH="466200" progId="Equation.DSMT4">
                  <p:embed/>
                  <p:pic>
                    <p:nvPicPr>
                      <p:cNvPr id="0" name="Picture 66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73585" y="1237719"/>
                        <a:ext cx="12573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3853237343"/>
              </p:ext>
            </p:extLst>
          </p:nvPr>
        </p:nvGraphicFramePr>
        <p:xfrm>
          <a:off x="1727200" y="2044030"/>
          <a:ext cx="1041400" cy="419100"/>
        </p:xfrm>
        <a:graphic>
          <a:graphicData uri="http://schemas.openxmlformats.org/presentationml/2006/ole">
            <mc:AlternateContent xmlns:mc="http://schemas.openxmlformats.org/markup-compatibility/2006">
              <mc:Choice xmlns:v="urn:schemas-microsoft-com:vml" Requires="v">
                <p:oleObj spid="_x0000_s75496" name="Equation" r:id="rId7" imgW="1032840" imgH="411120" progId="Equation.DSMT4">
                  <p:embed/>
                </p:oleObj>
              </mc:Choice>
              <mc:Fallback>
                <p:oleObj name="Equation" r:id="rId7" imgW="1032840" imgH="411120" progId="Equation.DSMT4">
                  <p:embed/>
                  <p:pic>
                    <p:nvPicPr>
                      <p:cNvPr id="0" name="Picture 66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727200" y="2044030"/>
                        <a:ext cx="1041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2501584641"/>
              </p:ext>
            </p:extLst>
          </p:nvPr>
        </p:nvGraphicFramePr>
        <p:xfrm>
          <a:off x="1733550" y="2644105"/>
          <a:ext cx="647700" cy="419100"/>
        </p:xfrm>
        <a:graphic>
          <a:graphicData uri="http://schemas.openxmlformats.org/presentationml/2006/ole">
            <mc:AlternateContent xmlns:mc="http://schemas.openxmlformats.org/markup-compatibility/2006">
              <mc:Choice xmlns:v="urn:schemas-microsoft-com:vml" Requires="v">
                <p:oleObj spid="_x0000_s75497" name="Equation" r:id="rId9" imgW="639720" imgH="411120" progId="Equation.DSMT4">
                  <p:embed/>
                </p:oleObj>
              </mc:Choice>
              <mc:Fallback>
                <p:oleObj name="Equation" r:id="rId9" imgW="639720" imgH="411120" progId="Equation.DSMT4">
                  <p:embed/>
                  <p:pic>
                    <p:nvPicPr>
                      <p:cNvPr id="0" name="Picture 66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33550" y="2644105"/>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7"/>
          <p:cNvGraphicFramePr>
            <a:graphicFrameLocks noChangeAspect="1"/>
          </p:cNvGraphicFramePr>
          <p:nvPr>
            <p:extLst>
              <p:ext uri="{D42A27DB-BD31-4B8C-83A1-F6EECF244321}">
                <p14:modId xmlns:p14="http://schemas.microsoft.com/office/powerpoint/2010/main" val="4005277126"/>
              </p:ext>
            </p:extLst>
          </p:nvPr>
        </p:nvGraphicFramePr>
        <p:xfrm>
          <a:off x="996950" y="3151872"/>
          <a:ext cx="685800" cy="952500"/>
        </p:xfrm>
        <a:graphic>
          <a:graphicData uri="http://schemas.openxmlformats.org/presentationml/2006/ole">
            <mc:AlternateContent xmlns:mc="http://schemas.openxmlformats.org/markup-compatibility/2006">
              <mc:Choice xmlns:v="urn:schemas-microsoft-com:vml" Requires="v">
                <p:oleObj spid="_x0000_s75498" name="Equation" r:id="rId11" imgW="676440" imgH="941400" progId="Equation.DSMT4">
                  <p:embed/>
                </p:oleObj>
              </mc:Choice>
              <mc:Fallback>
                <p:oleObj name="Equation" r:id="rId11" imgW="676440" imgH="941400" progId="Equation.DSMT4">
                  <p:embed/>
                  <p:pic>
                    <p:nvPicPr>
                      <p:cNvPr id="0" name="Picture 66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6950" y="3151872"/>
                        <a:ext cx="6858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ct 4"/>
          <p:cNvGraphicFramePr>
            <a:graphicFrameLocks noChangeAspect="1"/>
          </p:cNvGraphicFramePr>
          <p:nvPr>
            <p:extLst>
              <p:ext uri="{D42A27DB-BD31-4B8C-83A1-F6EECF244321}">
                <p14:modId xmlns:p14="http://schemas.microsoft.com/office/powerpoint/2010/main" val="3998427729"/>
              </p:ext>
            </p:extLst>
          </p:nvPr>
        </p:nvGraphicFramePr>
        <p:xfrm>
          <a:off x="1714500" y="3380472"/>
          <a:ext cx="1625600" cy="482600"/>
        </p:xfrm>
        <a:graphic>
          <a:graphicData uri="http://schemas.openxmlformats.org/presentationml/2006/ole">
            <mc:AlternateContent xmlns:mc="http://schemas.openxmlformats.org/markup-compatibility/2006">
              <mc:Choice xmlns:v="urn:schemas-microsoft-com:vml" Requires="v">
                <p:oleObj spid="_x0000_s75499" name="Equation" r:id="rId13" imgW="1618200" imgH="466200" progId="Equation.DSMT4">
                  <p:embed/>
                </p:oleObj>
              </mc:Choice>
              <mc:Fallback>
                <p:oleObj name="Equation" r:id="rId13" imgW="1618200" imgH="466200" progId="Equation.DSMT4">
                  <p:embed/>
                  <p:pic>
                    <p:nvPicPr>
                      <p:cNvPr id="0" name="Picture 66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714500" y="3380472"/>
                        <a:ext cx="1625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5"/>
          <p:cNvGraphicFramePr>
            <a:graphicFrameLocks noChangeAspect="1"/>
          </p:cNvGraphicFramePr>
          <p:nvPr>
            <p:extLst>
              <p:ext uri="{D42A27DB-BD31-4B8C-83A1-F6EECF244321}">
                <p14:modId xmlns:p14="http://schemas.microsoft.com/office/powerpoint/2010/main" val="2768553119"/>
              </p:ext>
            </p:extLst>
          </p:nvPr>
        </p:nvGraphicFramePr>
        <p:xfrm>
          <a:off x="1720850" y="4059922"/>
          <a:ext cx="1346200" cy="419100"/>
        </p:xfrm>
        <a:graphic>
          <a:graphicData uri="http://schemas.openxmlformats.org/presentationml/2006/ole">
            <mc:AlternateContent xmlns:mc="http://schemas.openxmlformats.org/markup-compatibility/2006">
              <mc:Choice xmlns:v="urn:schemas-microsoft-com:vml" Requires="v">
                <p:oleObj spid="_x0000_s75500" name="Equation" r:id="rId15" imgW="1334520" imgH="411120" progId="Equation.DSMT4">
                  <p:embed/>
                </p:oleObj>
              </mc:Choice>
              <mc:Fallback>
                <p:oleObj name="Equation" r:id="rId15" imgW="1334520" imgH="411120" progId="Equation.DSMT4">
                  <p:embed/>
                  <p:pic>
                    <p:nvPicPr>
                      <p:cNvPr id="0" name="Picture 66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720850" y="4059922"/>
                        <a:ext cx="13462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6"/>
          <p:cNvGraphicFramePr>
            <a:graphicFrameLocks noChangeAspect="1"/>
          </p:cNvGraphicFramePr>
          <p:nvPr>
            <p:extLst>
              <p:ext uri="{D42A27DB-BD31-4B8C-83A1-F6EECF244321}">
                <p14:modId xmlns:p14="http://schemas.microsoft.com/office/powerpoint/2010/main" val="680308420"/>
              </p:ext>
            </p:extLst>
          </p:nvPr>
        </p:nvGraphicFramePr>
        <p:xfrm>
          <a:off x="1727200" y="4593322"/>
          <a:ext cx="952500" cy="419100"/>
        </p:xfrm>
        <a:graphic>
          <a:graphicData uri="http://schemas.openxmlformats.org/presentationml/2006/ole">
            <mc:AlternateContent xmlns:mc="http://schemas.openxmlformats.org/markup-compatibility/2006">
              <mc:Choice xmlns:v="urn:schemas-microsoft-com:vml" Requires="v">
                <p:oleObj spid="_x0000_s75501" name="Equation" r:id="rId17" imgW="941400" imgH="411120" progId="Equation.DSMT4">
                  <p:embed/>
                </p:oleObj>
              </mc:Choice>
              <mc:Fallback>
                <p:oleObj name="Equation" r:id="rId17" imgW="941400" imgH="411120" progId="Equation.DSMT4">
                  <p:embed/>
                  <p:pic>
                    <p:nvPicPr>
                      <p:cNvPr id="0" name="Picture 66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1727200" y="4593322"/>
                        <a:ext cx="952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7"/>
          <p:cNvGraphicFramePr>
            <a:graphicFrameLocks noChangeAspect="1"/>
          </p:cNvGraphicFramePr>
          <p:nvPr>
            <p:extLst>
              <p:ext uri="{D42A27DB-BD31-4B8C-83A1-F6EECF244321}">
                <p14:modId xmlns:p14="http://schemas.microsoft.com/office/powerpoint/2010/main" val="2456506451"/>
              </p:ext>
            </p:extLst>
          </p:nvPr>
        </p:nvGraphicFramePr>
        <p:xfrm>
          <a:off x="1733550" y="5012422"/>
          <a:ext cx="2146300" cy="927100"/>
        </p:xfrm>
        <a:graphic>
          <a:graphicData uri="http://schemas.openxmlformats.org/presentationml/2006/ole">
            <mc:AlternateContent xmlns:mc="http://schemas.openxmlformats.org/markup-compatibility/2006">
              <mc:Choice xmlns:v="urn:schemas-microsoft-com:vml" Requires="v">
                <p:oleObj spid="_x0000_s75502" name="Equation" r:id="rId19" imgW="2130120" imgH="914040" progId="Equation.DSMT4">
                  <p:embed/>
                </p:oleObj>
              </mc:Choice>
              <mc:Fallback>
                <p:oleObj name="Equation" r:id="rId19" imgW="2130120" imgH="914040" progId="Equation.DSMT4">
                  <p:embed/>
                  <p:pic>
                    <p:nvPicPr>
                      <p:cNvPr id="0" name="Picture 668"/>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1733550" y="5012422"/>
                        <a:ext cx="21463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7" name="Text Box 9"/>
          <p:cNvSpPr txBox="1">
            <a:spLocks noChangeArrowheads="1"/>
          </p:cNvSpPr>
          <p:nvPr/>
        </p:nvSpPr>
        <p:spPr bwMode="auto">
          <a:xfrm>
            <a:off x="4114800" y="3390136"/>
            <a:ext cx="4038600" cy="707886"/>
          </a:xfrm>
          <a:prstGeom prst="rect">
            <a:avLst/>
          </a:prstGeom>
          <a:noFill/>
          <a:ln w="9525" algn="ctr">
            <a:noFill/>
            <a:miter lim="800000"/>
            <a:headEnd/>
            <a:tailEnd/>
          </a:ln>
          <a:effectLst/>
        </p:spPr>
        <p:txBody>
          <a:bodyPr wrap="square">
            <a:spAutoFit/>
          </a:bodyPr>
          <a:lstStyle/>
          <a:p>
            <a:r>
              <a:rPr lang="en-US" sz="2000" dirty="0">
                <a:solidFill>
                  <a:srgbClr val="008080"/>
                </a:solidFill>
              </a:rPr>
              <a:t>Use the quotient rule with negative </a:t>
            </a:r>
            <a:br>
              <a:rPr lang="en-US" sz="2000" dirty="0">
                <a:solidFill>
                  <a:srgbClr val="008080"/>
                </a:solidFill>
              </a:rPr>
            </a:br>
            <a:r>
              <a:rPr lang="en-US" sz="2000" dirty="0">
                <a:solidFill>
                  <a:srgbClr val="008080"/>
                </a:solidFill>
              </a:rPr>
              <a:t>exponents.</a:t>
            </a:r>
          </a:p>
        </p:txBody>
      </p:sp>
      <p:sp>
        <p:nvSpPr>
          <p:cNvPr id="18" name="Text Box 9"/>
          <p:cNvSpPr txBox="1">
            <a:spLocks noChangeArrowheads="1"/>
          </p:cNvSpPr>
          <p:nvPr/>
        </p:nvSpPr>
        <p:spPr bwMode="auto">
          <a:xfrm>
            <a:off x="4114800" y="4078912"/>
            <a:ext cx="34290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Subtract a negative number.</a:t>
            </a:r>
          </a:p>
        </p:txBody>
      </p:sp>
      <p:sp>
        <p:nvSpPr>
          <p:cNvPr id="19" name="Text Box 9"/>
          <p:cNvSpPr txBox="1">
            <a:spLocks noChangeArrowheads="1"/>
          </p:cNvSpPr>
          <p:nvPr/>
        </p:nvSpPr>
        <p:spPr bwMode="auto">
          <a:xfrm>
            <a:off x="4114800" y="5298112"/>
            <a:ext cx="3962400" cy="400110"/>
          </a:xfrm>
          <a:prstGeom prst="rect">
            <a:avLst/>
          </a:prstGeom>
          <a:noFill/>
          <a:ln w="9525" algn="ctr">
            <a:noFill/>
            <a:miter lim="800000"/>
            <a:headEnd/>
            <a:tailEnd/>
          </a:ln>
          <a:effectLst/>
        </p:spPr>
        <p:txBody>
          <a:bodyPr wrap="square">
            <a:spAutoFit/>
          </a:bodyPr>
          <a:lstStyle/>
          <a:p>
            <a:r>
              <a:rPr lang="en-US" sz="2000" dirty="0">
                <a:solidFill>
                  <a:srgbClr val="008080"/>
                </a:solidFill>
              </a:rPr>
              <a:t>Use the rule for negative exponents.</a:t>
            </a:r>
          </a:p>
        </p:txBody>
      </p:sp>
    </p:spTree>
    <p:extLst>
      <p:ext uri="{BB962C8B-B14F-4D97-AF65-F5344CB8AC3E}">
        <p14:creationId xmlns:p14="http://schemas.microsoft.com/office/powerpoint/2010/main" val="4060802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9"/>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1">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3"/>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5"/>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7" grpId="0"/>
      <p:bldP spid="18" grpId="0"/>
      <p:bldP spid="1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4"/>
            </a:pPr>
            <a:r>
              <a:rPr lang="en-US" dirty="0"/>
              <a:t> </a:t>
            </a:r>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endParaRPr lang="en-US" dirty="0"/>
          </a:p>
          <a:p>
            <a:pPr marL="514350" indent="-514350">
              <a:buFont typeface="+mj-lt"/>
              <a:buAutoNum type="alphaLcPeriod" startAt="4"/>
            </a:pPr>
            <a:r>
              <a:rPr lang="en-US" dirty="0"/>
              <a:t> </a:t>
            </a:r>
          </a:p>
        </p:txBody>
      </p:sp>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5"/>
          <p:cNvGraphicFramePr>
            <a:graphicFrameLocks noChangeAspect="1"/>
          </p:cNvGraphicFramePr>
          <p:nvPr>
            <p:extLst>
              <p:ext uri="{D42A27DB-BD31-4B8C-83A1-F6EECF244321}">
                <p14:modId xmlns:p14="http://schemas.microsoft.com/office/powerpoint/2010/main" val="3440056675"/>
              </p:ext>
            </p:extLst>
          </p:nvPr>
        </p:nvGraphicFramePr>
        <p:xfrm>
          <a:off x="1117600" y="1143000"/>
          <a:ext cx="711200" cy="952500"/>
        </p:xfrm>
        <a:graphic>
          <a:graphicData uri="http://schemas.openxmlformats.org/presentationml/2006/ole">
            <mc:AlternateContent xmlns:mc="http://schemas.openxmlformats.org/markup-compatibility/2006">
              <mc:Choice xmlns:v="urn:schemas-microsoft-com:vml" Requires="v">
                <p:oleObj spid="_x0000_s76762" name="Equation" r:id="rId3" imgW="710891" imgH="952087" progId="Equation.DSMT4">
                  <p:embed/>
                </p:oleObj>
              </mc:Choice>
              <mc:Fallback>
                <p:oleObj name="Equation" r:id="rId3" imgW="710891" imgH="952087" progId="Equation.DSMT4">
                  <p:embed/>
                  <p:pic>
                    <p:nvPicPr>
                      <p:cNvPr id="0" name="Picture 88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143000"/>
                        <a:ext cx="7112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 name="Object 4"/>
          <p:cNvGraphicFramePr>
            <a:graphicFrameLocks noChangeAspect="1"/>
          </p:cNvGraphicFramePr>
          <p:nvPr>
            <p:extLst>
              <p:ext uri="{D42A27DB-BD31-4B8C-83A1-F6EECF244321}">
                <p14:modId xmlns:p14="http://schemas.microsoft.com/office/powerpoint/2010/main" val="1244313267"/>
              </p:ext>
            </p:extLst>
          </p:nvPr>
        </p:nvGraphicFramePr>
        <p:xfrm>
          <a:off x="5257800" y="2752288"/>
          <a:ext cx="2552700" cy="317500"/>
        </p:xfrm>
        <a:graphic>
          <a:graphicData uri="http://schemas.openxmlformats.org/presentationml/2006/ole">
            <mc:AlternateContent xmlns:mc="http://schemas.openxmlformats.org/markup-compatibility/2006">
              <mc:Choice xmlns:v="urn:schemas-microsoft-com:vml" Requires="v">
                <p:oleObj spid="_x0000_s76763" name="Equation" r:id="rId5" imgW="2541600" imgH="301680" progId="Equation.DSMT4">
                  <p:embed/>
                </p:oleObj>
              </mc:Choice>
              <mc:Fallback>
                <p:oleObj name="Equation" r:id="rId5" imgW="2541600" imgH="301680" progId="Equation.DSMT4">
                  <p:embed/>
                  <p:pic>
                    <p:nvPicPr>
                      <p:cNvPr id="0" name="Picture 89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257800" y="2752288"/>
                        <a:ext cx="25527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938668216"/>
              </p:ext>
            </p:extLst>
          </p:nvPr>
        </p:nvGraphicFramePr>
        <p:xfrm>
          <a:off x="1962150" y="1358900"/>
          <a:ext cx="1714500" cy="482600"/>
        </p:xfrm>
        <a:graphic>
          <a:graphicData uri="http://schemas.openxmlformats.org/presentationml/2006/ole">
            <mc:AlternateContent xmlns:mc="http://schemas.openxmlformats.org/markup-compatibility/2006">
              <mc:Choice xmlns:v="urn:schemas-microsoft-com:vml" Requires="v">
                <p:oleObj spid="_x0000_s76764" name="Equation" r:id="rId7" imgW="1700280" imgH="466200" progId="Equation.DSMT4">
                  <p:embed/>
                </p:oleObj>
              </mc:Choice>
              <mc:Fallback>
                <p:oleObj name="Equation" r:id="rId7" imgW="1700280" imgH="466200" progId="Equation.DSMT4">
                  <p:embed/>
                  <p:pic>
                    <p:nvPicPr>
                      <p:cNvPr id="0" name="Picture 89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962150" y="1358900"/>
                        <a:ext cx="17145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4243238085"/>
              </p:ext>
            </p:extLst>
          </p:nvPr>
        </p:nvGraphicFramePr>
        <p:xfrm>
          <a:off x="5257800" y="1447800"/>
          <a:ext cx="2743200" cy="317500"/>
        </p:xfrm>
        <a:graphic>
          <a:graphicData uri="http://schemas.openxmlformats.org/presentationml/2006/ole">
            <mc:AlternateContent xmlns:mc="http://schemas.openxmlformats.org/markup-compatibility/2006">
              <mc:Choice xmlns:v="urn:schemas-microsoft-com:vml" Requires="v">
                <p:oleObj spid="_x0000_s76765" name="Equation" r:id="rId9" imgW="2733480" imgH="301680" progId="Equation.DSMT4">
                  <p:embed/>
                </p:oleObj>
              </mc:Choice>
              <mc:Fallback>
                <p:oleObj name="Equation" r:id="rId9" imgW="2733480" imgH="301680" progId="Equation.DSMT4">
                  <p:embed/>
                  <p:pic>
                    <p:nvPicPr>
                      <p:cNvPr id="0" name="Picture 89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257800" y="1447800"/>
                        <a:ext cx="2743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9" name="Object 7"/>
          <p:cNvGraphicFramePr>
            <a:graphicFrameLocks noChangeAspect="1"/>
          </p:cNvGraphicFramePr>
          <p:nvPr>
            <p:extLst>
              <p:ext uri="{D42A27DB-BD31-4B8C-83A1-F6EECF244321}">
                <p14:modId xmlns:p14="http://schemas.microsoft.com/office/powerpoint/2010/main" val="2958227759"/>
              </p:ext>
            </p:extLst>
          </p:nvPr>
        </p:nvGraphicFramePr>
        <p:xfrm>
          <a:off x="1943100" y="1968500"/>
          <a:ext cx="1117600" cy="482600"/>
        </p:xfrm>
        <a:graphic>
          <a:graphicData uri="http://schemas.openxmlformats.org/presentationml/2006/ole">
            <mc:AlternateContent xmlns:mc="http://schemas.openxmlformats.org/markup-compatibility/2006">
              <mc:Choice xmlns:v="urn:schemas-microsoft-com:vml" Requires="v">
                <p:oleObj spid="_x0000_s76766" name="Equation" r:id="rId11" imgW="1106280" imgH="466200" progId="Equation.DSMT4">
                  <p:embed/>
                </p:oleObj>
              </mc:Choice>
              <mc:Fallback>
                <p:oleObj name="Equation" r:id="rId11" imgW="1106280" imgH="466200" progId="Equation.DSMT4">
                  <p:embed/>
                  <p:pic>
                    <p:nvPicPr>
                      <p:cNvPr id="0" name="Picture 893"/>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943100" y="1968500"/>
                        <a:ext cx="11176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0" name="Object 8"/>
          <p:cNvGraphicFramePr>
            <a:graphicFrameLocks noChangeAspect="1"/>
          </p:cNvGraphicFramePr>
          <p:nvPr>
            <p:extLst>
              <p:ext uri="{D42A27DB-BD31-4B8C-83A1-F6EECF244321}">
                <p14:modId xmlns:p14="http://schemas.microsoft.com/office/powerpoint/2010/main" val="989942358"/>
              </p:ext>
            </p:extLst>
          </p:nvPr>
        </p:nvGraphicFramePr>
        <p:xfrm>
          <a:off x="1959854" y="2559050"/>
          <a:ext cx="749300" cy="1016000"/>
        </p:xfrm>
        <a:graphic>
          <a:graphicData uri="http://schemas.openxmlformats.org/presentationml/2006/ole">
            <mc:AlternateContent xmlns:mc="http://schemas.openxmlformats.org/markup-compatibility/2006">
              <mc:Choice xmlns:v="urn:schemas-microsoft-com:vml" Requires="v">
                <p:oleObj spid="_x0000_s76767" name="Equation" r:id="rId13" imgW="740520" imgH="1005480" progId="Equation.DSMT4">
                  <p:embed/>
                </p:oleObj>
              </mc:Choice>
              <mc:Fallback>
                <p:oleObj name="Equation" r:id="rId13" imgW="740520" imgH="1005480" progId="Equation.DSMT4">
                  <p:embed/>
                  <p:pic>
                    <p:nvPicPr>
                      <p:cNvPr id="0" name="Picture 894"/>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59854" y="2559050"/>
                        <a:ext cx="749300" cy="101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4"/>
          <p:cNvGraphicFramePr>
            <a:graphicFrameLocks noChangeAspect="1"/>
          </p:cNvGraphicFramePr>
          <p:nvPr>
            <p:extLst>
              <p:ext uri="{D42A27DB-BD31-4B8C-83A1-F6EECF244321}">
                <p14:modId xmlns:p14="http://schemas.microsoft.com/office/powerpoint/2010/main" val="245510751"/>
              </p:ext>
            </p:extLst>
          </p:nvPr>
        </p:nvGraphicFramePr>
        <p:xfrm>
          <a:off x="1079500" y="3644900"/>
          <a:ext cx="1485900" cy="952500"/>
        </p:xfrm>
        <a:graphic>
          <a:graphicData uri="http://schemas.openxmlformats.org/presentationml/2006/ole">
            <mc:AlternateContent xmlns:mc="http://schemas.openxmlformats.org/markup-compatibility/2006">
              <mc:Choice xmlns:v="urn:schemas-microsoft-com:vml" Requires="v">
                <p:oleObj spid="_x0000_s76768" name="Equation" r:id="rId15" imgW="1471680" imgH="941400" progId="Equation.DSMT4">
                  <p:embed/>
                </p:oleObj>
              </mc:Choice>
              <mc:Fallback>
                <p:oleObj name="Equation" r:id="rId15" imgW="1471680" imgH="941400" progId="Equation.DSMT4">
                  <p:embed/>
                  <p:pic>
                    <p:nvPicPr>
                      <p:cNvPr id="0" name="Picture 895"/>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079500" y="3644900"/>
                        <a:ext cx="14859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3165717623"/>
              </p:ext>
            </p:extLst>
          </p:nvPr>
        </p:nvGraphicFramePr>
        <p:xfrm>
          <a:off x="2584450" y="3606800"/>
          <a:ext cx="2120900" cy="1041400"/>
        </p:xfrm>
        <a:graphic>
          <a:graphicData uri="http://schemas.openxmlformats.org/presentationml/2006/ole">
            <mc:AlternateContent xmlns:mc="http://schemas.openxmlformats.org/markup-compatibility/2006">
              <mc:Choice xmlns:v="urn:schemas-microsoft-com:vml" Requires="v">
                <p:oleObj spid="_x0000_s76769" name="Equation" r:id="rId17" imgW="2111760" imgH="1032840" progId="Equation.DSMT4">
                  <p:embed/>
                </p:oleObj>
              </mc:Choice>
              <mc:Fallback>
                <p:oleObj name="Equation" r:id="rId17" imgW="2111760" imgH="1032840" progId="Equation.DSMT4">
                  <p:embed/>
                  <p:pic>
                    <p:nvPicPr>
                      <p:cNvPr id="0" name="Picture 896"/>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584450" y="3606800"/>
                        <a:ext cx="2120900" cy="104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32463488"/>
              </p:ext>
            </p:extLst>
          </p:nvPr>
        </p:nvGraphicFramePr>
        <p:xfrm>
          <a:off x="5257800" y="4057650"/>
          <a:ext cx="2197100" cy="317500"/>
        </p:xfrm>
        <a:graphic>
          <a:graphicData uri="http://schemas.openxmlformats.org/presentationml/2006/ole">
            <mc:AlternateContent xmlns:mc="http://schemas.openxmlformats.org/markup-compatibility/2006">
              <mc:Choice xmlns:v="urn:schemas-microsoft-com:vml" Requires="v">
                <p:oleObj spid="_x0000_s76770" name="Equation" r:id="rId19" imgW="2184840" imgH="301680" progId="Equation.DSMT4">
                  <p:embed/>
                </p:oleObj>
              </mc:Choice>
              <mc:Fallback>
                <p:oleObj name="Equation" r:id="rId19" imgW="2184840" imgH="301680" progId="Equation.DSMT4">
                  <p:embed/>
                  <p:pic>
                    <p:nvPicPr>
                      <p:cNvPr id="0" name="Picture 897"/>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5257800" y="4057650"/>
                        <a:ext cx="21971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4"/>
          <p:cNvGraphicFramePr>
            <a:graphicFrameLocks noChangeAspect="1"/>
          </p:cNvGraphicFramePr>
          <p:nvPr>
            <p:extLst>
              <p:ext uri="{D42A27DB-BD31-4B8C-83A1-F6EECF244321}">
                <p14:modId xmlns:p14="http://schemas.microsoft.com/office/powerpoint/2010/main" val="2387512506"/>
              </p:ext>
            </p:extLst>
          </p:nvPr>
        </p:nvGraphicFramePr>
        <p:xfrm>
          <a:off x="5257800" y="3060700"/>
          <a:ext cx="1206500" cy="266700"/>
        </p:xfrm>
        <a:graphic>
          <a:graphicData uri="http://schemas.openxmlformats.org/presentationml/2006/ole">
            <mc:AlternateContent xmlns:mc="http://schemas.openxmlformats.org/markup-compatibility/2006">
              <mc:Choice xmlns:v="urn:schemas-microsoft-com:vml" Requires="v">
                <p:oleObj spid="_x0000_s76771" name="Equation" r:id="rId21" imgW="1197360" imgH="255960" progId="Equation.DSMT4">
                  <p:embed/>
                </p:oleObj>
              </mc:Choice>
              <mc:Fallback>
                <p:oleObj name="Equation" r:id="rId21" imgW="1197360" imgH="255960" progId="Equation.DSMT4">
                  <p:embed/>
                  <p:pic>
                    <p:nvPicPr>
                      <p:cNvPr id="0" name="Picture 898"/>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5257800" y="3060700"/>
                        <a:ext cx="1206500" cy="26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2144549480"/>
              </p:ext>
            </p:extLst>
          </p:nvPr>
        </p:nvGraphicFramePr>
        <p:xfrm>
          <a:off x="5257800" y="1739900"/>
          <a:ext cx="1498600" cy="317500"/>
        </p:xfrm>
        <a:graphic>
          <a:graphicData uri="http://schemas.openxmlformats.org/presentationml/2006/ole">
            <mc:AlternateContent xmlns:mc="http://schemas.openxmlformats.org/markup-compatibility/2006">
              <mc:Choice xmlns:v="urn:schemas-microsoft-com:vml" Requires="v">
                <p:oleObj spid="_x0000_s76772" name="Equation" r:id="rId23" imgW="1490040" imgH="301680" progId="Equation.DSMT4">
                  <p:embed/>
                </p:oleObj>
              </mc:Choice>
              <mc:Fallback>
                <p:oleObj name="Equation" r:id="rId23" imgW="1490040" imgH="301680" progId="Equation.DSMT4">
                  <p:embed/>
                  <p:pic>
                    <p:nvPicPr>
                      <p:cNvPr id="0" name="Picture 899"/>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5257800" y="1739900"/>
                        <a:ext cx="14986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992541424"/>
              </p:ext>
            </p:extLst>
          </p:nvPr>
        </p:nvGraphicFramePr>
        <p:xfrm>
          <a:off x="2590800" y="4794250"/>
          <a:ext cx="1193800" cy="952500"/>
        </p:xfrm>
        <a:graphic>
          <a:graphicData uri="http://schemas.openxmlformats.org/presentationml/2006/ole">
            <mc:AlternateContent xmlns:mc="http://schemas.openxmlformats.org/markup-compatibility/2006">
              <mc:Choice xmlns:v="urn:schemas-microsoft-com:vml" Requires="v">
                <p:oleObj spid="_x0000_s76773" name="Equation" r:id="rId25" imgW="1179360" imgH="941400" progId="Equation.DSMT4">
                  <p:embed/>
                </p:oleObj>
              </mc:Choice>
              <mc:Fallback>
                <p:oleObj name="Equation" r:id="rId25" imgW="1179360" imgH="941400" progId="Equation.DSMT4">
                  <p:embed/>
                  <p:pic>
                    <p:nvPicPr>
                      <p:cNvPr id="0" name="Picture 900"/>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2590800" y="4794250"/>
                        <a:ext cx="11938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380319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6"/>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13"/>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4"/>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7: Combining Rules for </a:t>
            </a:r>
            <a:br>
              <a:rPr lang="en-US" sz="3200" dirty="0">
                <a:solidFill>
                  <a:schemeClr val="accent1"/>
                </a:solidFill>
              </a:rPr>
            </a:br>
            <a:r>
              <a:rPr lang="en-US" sz="3200" dirty="0">
                <a:solidFill>
                  <a:schemeClr val="accent1"/>
                </a:solidFill>
              </a:rPr>
              <a:t>Exponents (cont.)</a:t>
            </a:r>
          </a:p>
        </p:txBody>
      </p:sp>
      <p:graphicFrame>
        <p:nvGraphicFramePr>
          <p:cNvPr id="5" name="Object 8"/>
          <p:cNvGraphicFramePr>
            <a:graphicFrameLocks noChangeAspect="1"/>
          </p:cNvGraphicFramePr>
          <p:nvPr>
            <p:extLst>
              <p:ext uri="{D42A27DB-BD31-4B8C-83A1-F6EECF244321}">
                <p14:modId xmlns:p14="http://schemas.microsoft.com/office/powerpoint/2010/main" val="34211522"/>
              </p:ext>
            </p:extLst>
          </p:nvPr>
        </p:nvGraphicFramePr>
        <p:xfrm>
          <a:off x="2571750" y="1219200"/>
          <a:ext cx="1676400" cy="419100"/>
        </p:xfrm>
        <a:graphic>
          <a:graphicData uri="http://schemas.openxmlformats.org/presentationml/2006/ole">
            <mc:AlternateContent xmlns:mc="http://schemas.openxmlformats.org/markup-compatibility/2006">
              <mc:Choice xmlns:v="urn:schemas-microsoft-com:vml" Requires="v">
                <p:oleObj spid="_x0000_s77178" name="Equation" r:id="rId3" imgW="1663920" imgH="411120" progId="Equation.DSMT4">
                  <p:embed/>
                </p:oleObj>
              </mc:Choice>
              <mc:Fallback>
                <p:oleObj name="Equation" r:id="rId3" imgW="1663920" imgH="411120" progId="Equation.DSMT4">
                  <p:embed/>
                  <p:pic>
                    <p:nvPicPr>
                      <p:cNvPr id="0" name="Picture 33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0" y="1219200"/>
                        <a:ext cx="1676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 name="Object 10"/>
          <p:cNvGraphicFramePr>
            <a:graphicFrameLocks noChangeAspect="1"/>
          </p:cNvGraphicFramePr>
          <p:nvPr>
            <p:extLst>
              <p:ext uri="{D42A27DB-BD31-4B8C-83A1-F6EECF244321}">
                <p14:modId xmlns:p14="http://schemas.microsoft.com/office/powerpoint/2010/main" val="1608096618"/>
              </p:ext>
            </p:extLst>
          </p:nvPr>
        </p:nvGraphicFramePr>
        <p:xfrm>
          <a:off x="2559050" y="1905000"/>
          <a:ext cx="1244600" cy="419100"/>
        </p:xfrm>
        <a:graphic>
          <a:graphicData uri="http://schemas.openxmlformats.org/presentationml/2006/ole">
            <mc:AlternateContent xmlns:mc="http://schemas.openxmlformats.org/markup-compatibility/2006">
              <mc:Choice xmlns:v="urn:schemas-microsoft-com:vml" Requires="v">
                <p:oleObj spid="_x0000_s77179" name="Equation" r:id="rId5" imgW="1234080" imgH="411120" progId="Equation.DSMT4">
                  <p:embed/>
                </p:oleObj>
              </mc:Choice>
              <mc:Fallback>
                <p:oleObj name="Equation" r:id="rId5" imgW="1234080" imgH="411120" progId="Equation.DSMT4">
                  <p:embed/>
                  <p:pic>
                    <p:nvPicPr>
                      <p:cNvPr id="0" name="Picture 33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59050" y="1905000"/>
                        <a:ext cx="1244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7" name="Object 11"/>
          <p:cNvGraphicFramePr>
            <a:graphicFrameLocks noChangeAspect="1"/>
          </p:cNvGraphicFramePr>
          <p:nvPr>
            <p:extLst>
              <p:ext uri="{D42A27DB-BD31-4B8C-83A1-F6EECF244321}">
                <p14:modId xmlns:p14="http://schemas.microsoft.com/office/powerpoint/2010/main" val="262285381"/>
              </p:ext>
            </p:extLst>
          </p:nvPr>
        </p:nvGraphicFramePr>
        <p:xfrm>
          <a:off x="2590800" y="2438400"/>
          <a:ext cx="736600" cy="927100"/>
        </p:xfrm>
        <a:graphic>
          <a:graphicData uri="http://schemas.openxmlformats.org/presentationml/2006/ole">
            <mc:AlternateContent xmlns:mc="http://schemas.openxmlformats.org/markup-compatibility/2006">
              <mc:Choice xmlns:v="urn:schemas-microsoft-com:vml" Requires="v">
                <p:oleObj spid="_x0000_s77180" name="Equation" r:id="rId7" imgW="722160" imgH="914040" progId="Equation.DSMT4">
                  <p:embed/>
                </p:oleObj>
              </mc:Choice>
              <mc:Fallback>
                <p:oleObj name="Equation" r:id="rId7" imgW="722160" imgH="914040" progId="Equation.DSMT4">
                  <p:embed/>
                  <p:pic>
                    <p:nvPicPr>
                      <p:cNvPr id="0" name="Picture 33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590800" y="2438400"/>
                        <a:ext cx="736600" cy="927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8" name="Object 12"/>
          <p:cNvGraphicFramePr>
            <a:graphicFrameLocks noChangeAspect="1"/>
          </p:cNvGraphicFramePr>
          <p:nvPr>
            <p:extLst>
              <p:ext uri="{D42A27DB-BD31-4B8C-83A1-F6EECF244321}">
                <p14:modId xmlns:p14="http://schemas.microsoft.com/office/powerpoint/2010/main" val="1919855962"/>
              </p:ext>
            </p:extLst>
          </p:nvPr>
        </p:nvGraphicFramePr>
        <p:xfrm>
          <a:off x="4775200" y="2806700"/>
          <a:ext cx="3759200" cy="317500"/>
        </p:xfrm>
        <a:graphic>
          <a:graphicData uri="http://schemas.openxmlformats.org/presentationml/2006/ole">
            <mc:AlternateContent xmlns:mc="http://schemas.openxmlformats.org/markup-compatibility/2006">
              <mc:Choice xmlns:v="urn:schemas-microsoft-com:vml" Requires="v">
                <p:oleObj spid="_x0000_s77181" name="Equation" r:id="rId9" imgW="3748320" imgH="301680" progId="Equation.DSMT4">
                  <p:embed/>
                </p:oleObj>
              </mc:Choice>
              <mc:Fallback>
                <p:oleObj name="Equation" r:id="rId9" imgW="3748320" imgH="301680" progId="Equation.DSMT4">
                  <p:embed/>
                  <p:pic>
                    <p:nvPicPr>
                      <p:cNvPr id="0" name="Picture 34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775200" y="2806700"/>
                        <a:ext cx="37592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9" name="Rectangle 3"/>
          <p:cNvSpPr>
            <a:spLocks noGrp="1"/>
          </p:cNvSpPr>
          <p:nvPr>
            <p:ph idx="1"/>
          </p:nvPr>
        </p:nvSpPr>
        <p:spPr>
          <a:xfrm>
            <a:off x="457200" y="3642360"/>
            <a:ext cx="8229600" cy="1005840"/>
          </a:xfrm>
          <a:prstGeom prst="rect">
            <a:avLst/>
          </a:prstGeom>
        </p:spPr>
        <p:txBody>
          <a:bodyPr/>
          <a:lstStyle/>
          <a:p>
            <a:pPr>
              <a:spcBef>
                <a:spcPct val="50000"/>
              </a:spcBef>
            </a:pPr>
            <a:r>
              <a:rPr lang="en-US" dirty="0">
                <a:solidFill>
                  <a:schemeClr val="tx1"/>
                </a:solidFill>
              </a:rPr>
              <a:t>(</a:t>
            </a:r>
            <a:r>
              <a:rPr lang="en-US" b="1" dirty="0">
                <a:solidFill>
                  <a:schemeClr val="tx1"/>
                </a:solidFill>
              </a:rPr>
              <a:t>Note</a:t>
            </a:r>
            <a:r>
              <a:rPr lang="en-US" dirty="0">
                <a:solidFill>
                  <a:schemeClr val="tx1"/>
                </a:solidFill>
              </a:rPr>
              <a:t>: Notice that the negative exponent relates only to the variable </a:t>
            </a:r>
            <a:r>
              <a:rPr lang="en-US" i="1" dirty="0">
                <a:solidFill>
                  <a:schemeClr val="tx1"/>
                </a:solidFill>
              </a:rPr>
              <a:t>x</a:t>
            </a:r>
            <a:r>
              <a:rPr lang="en-US" dirty="0">
                <a:solidFill>
                  <a:schemeClr val="tx1"/>
                </a:solidFill>
              </a:rPr>
              <a:t>, </a:t>
            </a:r>
            <a:r>
              <a:rPr lang="en-US" b="1" dirty="0">
                <a:solidFill>
                  <a:schemeClr val="tx1"/>
                </a:solidFill>
              </a:rPr>
              <a:t>not</a:t>
            </a:r>
            <a:r>
              <a:rPr lang="en-US" dirty="0">
                <a:solidFill>
                  <a:schemeClr val="tx1"/>
                </a:solidFill>
              </a:rPr>
              <a:t> to the number 10.)</a:t>
            </a:r>
            <a:endParaRPr lang="en-US" i="0" dirty="0">
              <a:solidFill>
                <a:schemeClr val="tx1"/>
              </a:solidFill>
            </a:endParaRPr>
          </a:p>
        </p:txBody>
      </p:sp>
      <p:graphicFrame>
        <p:nvGraphicFramePr>
          <p:cNvPr id="10" name="Object 9"/>
          <p:cNvGraphicFramePr>
            <a:graphicFrameLocks noChangeAspect="1"/>
          </p:cNvGraphicFramePr>
          <p:nvPr>
            <p:extLst>
              <p:ext uri="{D42A27DB-BD31-4B8C-83A1-F6EECF244321}">
                <p14:modId xmlns:p14="http://schemas.microsoft.com/office/powerpoint/2010/main" val="1864475602"/>
              </p:ext>
            </p:extLst>
          </p:nvPr>
        </p:nvGraphicFramePr>
        <p:xfrm>
          <a:off x="4775200" y="1358900"/>
          <a:ext cx="2336800" cy="317500"/>
        </p:xfrm>
        <a:graphic>
          <a:graphicData uri="http://schemas.openxmlformats.org/presentationml/2006/ole">
            <mc:AlternateContent xmlns:mc="http://schemas.openxmlformats.org/markup-compatibility/2006">
              <mc:Choice xmlns:v="urn:schemas-microsoft-com:vml" Requires="v">
                <p:oleObj spid="_x0000_s77182" name="Equation" r:id="rId11" imgW="2322000" imgH="301680" progId="Equation.DSMT4">
                  <p:embed/>
                </p:oleObj>
              </mc:Choice>
              <mc:Fallback>
                <p:oleObj name="Equation" r:id="rId11" imgW="2322000" imgH="301680" progId="Equation.DSMT4">
                  <p:embed/>
                  <p:pic>
                    <p:nvPicPr>
                      <p:cNvPr id="0" name="Picture 34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4775200" y="1358900"/>
                        <a:ext cx="2336800" cy="31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extLst>
      <p:ext uri="{BB962C8B-B14F-4D97-AF65-F5344CB8AC3E}">
        <p14:creationId xmlns:p14="http://schemas.microsoft.com/office/powerpoint/2010/main" val="1463203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Negative Exponents</a:t>
            </a:r>
          </a:p>
        </p:txBody>
      </p:sp>
      <p:sp>
        <p:nvSpPr>
          <p:cNvPr id="5" name="Rectangle 3"/>
          <p:cNvSpPr>
            <a:spLocks noGrp="1"/>
          </p:cNvSpPr>
          <p:nvPr>
            <p:ph idx="1"/>
          </p:nvPr>
        </p:nvSpPr>
        <p:spPr>
          <a:xfrm>
            <a:off x="457200" y="1280160"/>
            <a:ext cx="8229600" cy="3597908"/>
          </a:xfrm>
          <a:prstGeom prst="rect">
            <a:avLst/>
          </a:prstGeom>
          <a:noFill/>
          <a:ln w="28575">
            <a:solidFill>
              <a:srgbClr val="FF0000"/>
            </a:solidFill>
          </a:ln>
        </p:spPr>
        <p:txBody>
          <a:bodyPr>
            <a:spAutoFit/>
          </a:bodyPr>
          <a:lstStyle/>
          <a:p>
            <a:pPr algn="ctr"/>
            <a:r>
              <a:rPr lang="en-US" b="1" dirty="0">
                <a:solidFill>
                  <a:srgbClr val="000000"/>
                </a:solidFill>
              </a:rPr>
              <a:t>Attention!</a:t>
            </a:r>
          </a:p>
          <a:p>
            <a:r>
              <a:rPr lang="en-US" b="1" dirty="0">
                <a:solidFill>
                  <a:srgbClr val="C00000"/>
                </a:solidFill>
              </a:rPr>
              <a:t>Using the Quotient Rule</a:t>
            </a:r>
          </a:p>
          <a:p>
            <a:r>
              <a:rPr lang="en-US" dirty="0">
                <a:solidFill>
                  <a:srgbClr val="000000"/>
                </a:solidFill>
              </a:rPr>
              <a:t>Regardless of the size of the exponents or whether they are positive or negative, the following single subtraction rule can be used with the quotient rule. </a:t>
            </a:r>
          </a:p>
          <a:p>
            <a:pPr algn="ctr">
              <a:spcBef>
                <a:spcPts val="1200"/>
              </a:spcBef>
              <a:spcAft>
                <a:spcPts val="600"/>
              </a:spcAft>
            </a:pPr>
            <a:r>
              <a:rPr lang="en-US" b="1" dirty="0">
                <a:solidFill>
                  <a:srgbClr val="C00000"/>
                </a:solidFill>
              </a:rPr>
              <a:t>(numerator exponent </a:t>
            </a:r>
            <a:r>
              <a:rPr lang="en-US" b="1" dirty="0">
                <a:solidFill>
                  <a:srgbClr val="C00000"/>
                </a:solidFill>
                <a:latin typeface="Symbol" pitchFamily="18" charset="2"/>
              </a:rPr>
              <a:t>-</a:t>
            </a:r>
            <a:r>
              <a:rPr lang="en-US" b="1" dirty="0">
                <a:solidFill>
                  <a:srgbClr val="C00000"/>
                </a:solidFill>
              </a:rPr>
              <a:t> denominator exponent)</a:t>
            </a:r>
          </a:p>
          <a:p>
            <a:r>
              <a:rPr lang="en-US" dirty="0">
                <a:solidFill>
                  <a:srgbClr val="000000"/>
                </a:solidFill>
              </a:rPr>
              <a:t>This subtraction will always lead to the correct answer.</a:t>
            </a:r>
          </a:p>
        </p:txBody>
      </p:sp>
    </p:spTree>
    <p:extLst>
      <p:ext uri="{BB962C8B-B14F-4D97-AF65-F5344CB8AC3E}">
        <p14:creationId xmlns:p14="http://schemas.microsoft.com/office/powerpoint/2010/main" val="23492000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dirty="0"/>
              <a:t>Summary of the Rules for Exponents</a:t>
            </a:r>
            <a:endParaRPr lang="en-US" sz="3200" dirty="0">
              <a:solidFill>
                <a:schemeClr val="accent1"/>
              </a:solidFill>
            </a:endParaRPr>
          </a:p>
        </p:txBody>
      </p:sp>
      <p:sp>
        <p:nvSpPr>
          <p:cNvPr id="5" name="Rectangle 3"/>
          <p:cNvSpPr>
            <a:spLocks noGrp="1"/>
          </p:cNvSpPr>
          <p:nvPr>
            <p:ph idx="1"/>
          </p:nvPr>
        </p:nvSpPr>
        <p:spPr>
          <a:xfrm>
            <a:off x="457200" y="1280160"/>
            <a:ext cx="8229600" cy="4587240"/>
          </a:xfrm>
          <a:prstGeom prst="rect">
            <a:avLst/>
          </a:prstGeom>
          <a:solidFill>
            <a:srgbClr val="FFFFCC"/>
          </a:solidFill>
          <a:ln w="28575">
            <a:solidFill>
              <a:srgbClr val="000000"/>
            </a:solidFill>
          </a:ln>
        </p:spPr>
        <p:txBody>
          <a:bodyPr>
            <a:noAutofit/>
          </a:bodyPr>
          <a:lstStyle/>
          <a:p>
            <a:pPr algn="ctr">
              <a:spcBef>
                <a:spcPct val="0"/>
              </a:spcBef>
              <a:tabLst>
                <a:tab pos="463550" algn="l"/>
              </a:tabLst>
            </a:pPr>
            <a:r>
              <a:rPr lang="en-US" b="1" dirty="0">
                <a:solidFill>
                  <a:srgbClr val="000000"/>
                </a:solidFill>
              </a:rPr>
              <a:t>Properties</a:t>
            </a:r>
            <a:endParaRPr lang="en-US" b="1" i="0" dirty="0">
              <a:solidFill>
                <a:srgbClr val="000000"/>
              </a:solidFill>
            </a:endParaRPr>
          </a:p>
          <a:p>
            <a:pPr marL="0" indent="0">
              <a:buFont typeface="Courier New" pitchFamily="49" charset="0"/>
              <a:buNone/>
              <a:tabLst>
                <a:tab pos="463550" algn="l"/>
              </a:tabLst>
            </a:pPr>
            <a:r>
              <a:rPr lang="en-US" i="0" dirty="0">
                <a:solidFill>
                  <a:srgbClr val="000000"/>
                </a:solidFill>
              </a:rPr>
              <a:t>For any nonzero real number </a:t>
            </a:r>
            <a:r>
              <a:rPr lang="en-US" i="1" dirty="0">
                <a:solidFill>
                  <a:srgbClr val="000000"/>
                </a:solidFill>
              </a:rPr>
              <a:t>a</a:t>
            </a:r>
            <a:r>
              <a:rPr lang="en-US" i="0" dirty="0">
                <a:solidFill>
                  <a:srgbClr val="000000"/>
                </a:solidFill>
              </a:rPr>
              <a:t> and integers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a:t>
            </a:r>
          </a:p>
          <a:p>
            <a:pPr marL="514350" indent="-514350">
              <a:buFont typeface="+mj-lt"/>
              <a:buAutoNum type="arabicPeriod"/>
              <a:tabLst>
                <a:tab pos="463550" algn="l"/>
              </a:tabLst>
            </a:pPr>
            <a:r>
              <a:rPr lang="en-US" i="0" dirty="0">
                <a:solidFill>
                  <a:srgbClr val="000000"/>
                </a:solidFill>
              </a:rPr>
              <a:t>The exponent 1:</a:t>
            </a:r>
            <a:r>
              <a:rPr lang="en-US" i="0" dirty="0">
                <a:solidFill>
                  <a:srgbClr val="C00000"/>
                </a:solidFill>
              </a:rPr>
              <a:t>  </a:t>
            </a:r>
            <a:r>
              <a:rPr lang="en-US" b="1" i="1" dirty="0">
                <a:solidFill>
                  <a:srgbClr val="C00000"/>
                </a:solidFill>
              </a:rPr>
              <a:t>a</a:t>
            </a:r>
            <a:r>
              <a:rPr lang="en-US" dirty="0">
                <a:solidFill>
                  <a:srgbClr val="C00000"/>
                </a:solidFill>
              </a:rPr>
              <a:t> </a:t>
            </a:r>
            <a:r>
              <a:rPr lang="en-US" i="0"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0" baseline="3000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exponent 0:  </a:t>
            </a:r>
            <a:r>
              <a:rPr lang="en-US" b="1" i="1" dirty="0">
                <a:solidFill>
                  <a:srgbClr val="C00000"/>
                </a:solidFill>
              </a:rPr>
              <a:t>a</a:t>
            </a:r>
            <a:r>
              <a:rPr lang="en-US" b="1" i="0" baseline="30000" dirty="0">
                <a:solidFill>
                  <a:srgbClr val="C00000"/>
                </a:solidFill>
              </a:rPr>
              <a:t>0</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0" dirty="0">
                <a:solidFill>
                  <a:srgbClr val="C00000"/>
                </a:solidFill>
              </a:rPr>
              <a:t>1</a:t>
            </a:r>
          </a:p>
          <a:p>
            <a:pPr marL="514350" indent="-514350">
              <a:spcBef>
                <a:spcPts val="1200"/>
              </a:spcBef>
              <a:buFont typeface="+mj-lt"/>
              <a:buAutoNum type="arabicPeriod"/>
              <a:tabLst>
                <a:tab pos="463550" algn="l"/>
              </a:tabLst>
            </a:pPr>
            <a:r>
              <a:rPr lang="en-US" i="0" dirty="0">
                <a:solidFill>
                  <a:srgbClr val="000000"/>
                </a:solidFill>
              </a:rPr>
              <a:t>The product rule:  </a:t>
            </a:r>
            <a:r>
              <a:rPr lang="en-US" b="1" i="1" dirty="0">
                <a:solidFill>
                  <a:srgbClr val="C00000"/>
                </a:solidFill>
              </a:rPr>
              <a:t>a</a:t>
            </a:r>
            <a:r>
              <a:rPr lang="en-US" b="1" i="1" baseline="30000" dirty="0">
                <a:solidFill>
                  <a:srgbClr val="C00000"/>
                </a:solidFill>
              </a:rPr>
              <a:t>m</a:t>
            </a:r>
            <a:r>
              <a:rPr lang="en-US" i="0" dirty="0">
                <a:solidFill>
                  <a:srgbClr val="C00000"/>
                </a:solidFill>
              </a:rPr>
              <a:t> · </a:t>
            </a:r>
            <a:r>
              <a:rPr lang="en-US" b="1" i="1" dirty="0">
                <a:solidFill>
                  <a:srgbClr val="C00000"/>
                </a:solidFill>
              </a:rPr>
              <a:t>a</a:t>
            </a:r>
            <a:r>
              <a:rPr lang="en-US" b="1" i="1" baseline="30000" dirty="0">
                <a:solidFill>
                  <a:srgbClr val="C00000"/>
                </a:solidFill>
              </a:rPr>
              <a:t>n</a:t>
            </a:r>
            <a:r>
              <a:rPr lang="en-US" i="0" dirty="0">
                <a:solidFill>
                  <a:srgbClr val="C00000"/>
                </a:solidFill>
              </a:rPr>
              <a:t> </a:t>
            </a:r>
            <a:r>
              <a:rPr lang="en-US" dirty="0">
                <a:solidFill>
                  <a:srgbClr val="C00000"/>
                </a:solidFill>
                <a:latin typeface="Euclid Symbol" charset="2"/>
                <a:cs typeface="Euclid Symbol" charset="2"/>
              </a:rPr>
              <a:t>=</a:t>
            </a:r>
            <a:r>
              <a:rPr lang="en-US" i="0" dirty="0">
                <a:solidFill>
                  <a:srgbClr val="C00000"/>
                </a:solidFill>
              </a:rPr>
              <a:t> </a:t>
            </a:r>
            <a:r>
              <a:rPr lang="en-US" b="1" i="1" dirty="0">
                <a:solidFill>
                  <a:srgbClr val="C00000"/>
                </a:solidFill>
              </a:rPr>
              <a:t>a</a:t>
            </a:r>
            <a:r>
              <a:rPr lang="en-US" b="1" i="1" baseline="30000" dirty="0">
                <a:solidFill>
                  <a:srgbClr val="C00000"/>
                </a:solidFill>
              </a:rPr>
              <a:t>m</a:t>
            </a:r>
            <a:r>
              <a:rPr lang="en-US" b="1" baseline="30000" dirty="0">
                <a:solidFill>
                  <a:srgbClr val="C00000"/>
                </a:solidFill>
              </a:rPr>
              <a:t> </a:t>
            </a:r>
            <a:r>
              <a:rPr lang="en-US" baseline="30000" dirty="0">
                <a:solidFill>
                  <a:srgbClr val="C00000"/>
                </a:solidFill>
                <a:latin typeface="Euclid Symbol" charset="2"/>
                <a:cs typeface="Euclid Symbol" charset="2"/>
              </a:rPr>
              <a:t>+</a:t>
            </a:r>
            <a:r>
              <a:rPr lang="en-US" b="1" i="0" baseline="30000" dirty="0">
                <a:solidFill>
                  <a:srgbClr val="C00000"/>
                </a:solidFill>
              </a:rPr>
              <a:t> </a:t>
            </a:r>
            <a:r>
              <a:rPr lang="en-US" b="1" i="1" baseline="30000" dirty="0">
                <a:solidFill>
                  <a:srgbClr val="C00000"/>
                </a:solidFill>
              </a:rPr>
              <a:t>n</a:t>
            </a:r>
          </a:p>
          <a:p>
            <a:pPr marL="514350" indent="-514350">
              <a:spcBef>
                <a:spcPct val="55000"/>
              </a:spcBef>
              <a:buFont typeface="+mj-lt"/>
              <a:buAutoNum type="arabicPeriod"/>
              <a:tabLst>
                <a:tab pos="463550" algn="l"/>
              </a:tabLst>
            </a:pPr>
            <a:r>
              <a:rPr lang="en-US" i="0" dirty="0">
                <a:solidFill>
                  <a:srgbClr val="000000"/>
                </a:solidFill>
              </a:rPr>
              <a:t>The quotient rule: </a:t>
            </a:r>
          </a:p>
          <a:p>
            <a:pPr marL="514350" indent="-514350">
              <a:spcBef>
                <a:spcPct val="100000"/>
              </a:spcBef>
              <a:buFont typeface="+mj-lt"/>
              <a:buAutoNum type="arabicPeriod"/>
              <a:tabLst>
                <a:tab pos="463550" algn="l"/>
              </a:tabLst>
            </a:pPr>
            <a:r>
              <a:rPr lang="en-US" i="0" dirty="0">
                <a:solidFill>
                  <a:srgbClr val="000000"/>
                </a:solidFill>
              </a:rPr>
              <a:t>Negative exponents: </a:t>
            </a:r>
          </a:p>
          <a:p>
            <a:pPr marL="0" indent="0">
              <a:spcBef>
                <a:spcPct val="100000"/>
              </a:spcBef>
              <a:buFont typeface="Courier New" pitchFamily="49" charset="0"/>
              <a:buNone/>
              <a:tabLst>
                <a:tab pos="463550" algn="l"/>
              </a:tabLst>
            </a:pPr>
            <a:endParaRPr lang="en-US" dirty="0">
              <a:solidFill>
                <a:srgbClr val="C00000"/>
              </a:solidFill>
            </a:endParaRPr>
          </a:p>
        </p:txBody>
      </p:sp>
      <p:graphicFrame>
        <p:nvGraphicFramePr>
          <p:cNvPr id="6" name="Object 4"/>
          <p:cNvGraphicFramePr>
            <a:graphicFrameLocks noChangeAspect="1"/>
          </p:cNvGraphicFramePr>
          <p:nvPr>
            <p:extLst>
              <p:ext uri="{D42A27DB-BD31-4B8C-83A1-F6EECF244321}">
                <p14:modId xmlns:p14="http://schemas.microsoft.com/office/powerpoint/2010/main" val="3018175994"/>
              </p:ext>
            </p:extLst>
          </p:nvPr>
        </p:nvGraphicFramePr>
        <p:xfrm>
          <a:off x="3752850" y="3894138"/>
          <a:ext cx="1498600" cy="952500"/>
        </p:xfrm>
        <a:graphic>
          <a:graphicData uri="http://schemas.openxmlformats.org/presentationml/2006/ole">
            <mc:AlternateContent xmlns:mc="http://schemas.openxmlformats.org/markup-compatibility/2006">
              <mc:Choice xmlns:v="urn:schemas-microsoft-com:vml" Requires="v">
                <p:oleObj spid="_x0000_s77984" name="Equation" r:id="rId3" imgW="1490040" imgH="941400" progId="Equation.DSMT4">
                  <p:embed/>
                </p:oleObj>
              </mc:Choice>
              <mc:Fallback>
                <p:oleObj name="Equation" r:id="rId3" imgW="1490040" imgH="941400" progId="Equation.DSMT4">
                  <p:embed/>
                  <p:pic>
                    <p:nvPicPr>
                      <p:cNvPr id="0" name="Picture 14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52850" y="3894138"/>
                        <a:ext cx="1498600" cy="952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2439021022"/>
              </p:ext>
            </p:extLst>
          </p:nvPr>
        </p:nvGraphicFramePr>
        <p:xfrm>
          <a:off x="4083050" y="4803775"/>
          <a:ext cx="1320800" cy="927100"/>
        </p:xfrm>
        <a:graphic>
          <a:graphicData uri="http://schemas.openxmlformats.org/presentationml/2006/ole">
            <mc:AlternateContent xmlns:mc="http://schemas.openxmlformats.org/markup-compatibility/2006">
              <mc:Choice xmlns:v="urn:schemas-microsoft-com:vml" Requires="v">
                <p:oleObj spid="_x0000_s77985" name="Equation" r:id="rId5" imgW="1307160" imgH="914040" progId="Equation.DSMT4">
                  <p:embed/>
                </p:oleObj>
              </mc:Choice>
              <mc:Fallback>
                <p:oleObj name="Equation" r:id="rId5" imgW="1307160" imgH="914040" progId="Equation.DSMT4">
                  <p:embed/>
                  <p:pic>
                    <p:nvPicPr>
                      <p:cNvPr id="0" name="Picture 14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83050" y="4803775"/>
                        <a:ext cx="1320800" cy="927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1946451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a:t>
            </a:r>
            <a:endParaRPr lang="en-US" sz="3200" dirty="0">
              <a:solidFill>
                <a:schemeClr val="accent1"/>
              </a:solidFill>
            </a:endParaRPr>
          </a:p>
        </p:txBody>
      </p:sp>
      <p:sp>
        <p:nvSpPr>
          <p:cNvPr id="5" name="Rectangle 3"/>
          <p:cNvSpPr>
            <a:spLocks noGrp="1"/>
          </p:cNvSpPr>
          <p:nvPr>
            <p:ph idx="1"/>
          </p:nvPr>
        </p:nvSpPr>
        <p:spPr>
          <a:xfrm>
            <a:off x="457200" y="1280160"/>
            <a:ext cx="8229600" cy="4616648"/>
          </a:xfrm>
          <a:prstGeom prst="rect">
            <a:avLst/>
          </a:prstGeom>
          <a:noFill/>
        </p:spPr>
        <p:txBody>
          <a:bodyPr>
            <a:spAutoFit/>
          </a:bodyPr>
          <a:lstStyle/>
          <a:p>
            <a:pPr marL="0" indent="0">
              <a:spcBef>
                <a:spcPct val="50000"/>
              </a:spcBef>
              <a:buFont typeface="Courier New" pitchFamily="49" charset="0"/>
              <a:buNone/>
              <a:tabLst>
                <a:tab pos="2743200" algn="l"/>
                <a:tab pos="5486400" algn="l"/>
              </a:tabLst>
            </a:pPr>
            <a:r>
              <a:rPr lang="en-US" i="0" dirty="0">
                <a:solidFill>
                  <a:schemeClr val="tx1"/>
                </a:solidFill>
              </a:rPr>
              <a:t>Use a graphing calculator to evaluate each expression.</a:t>
            </a:r>
          </a:p>
          <a:p>
            <a:pPr marL="514350" indent="-514350">
              <a:spcBef>
                <a:spcPct val="50000"/>
              </a:spcBef>
              <a:buFont typeface="+mj-lt"/>
              <a:buAutoNum type="alphaLcPeriod"/>
              <a:tabLst>
                <a:tab pos="2743200" algn="l"/>
                <a:tab pos="5486400" algn="l"/>
              </a:tabLst>
            </a:pPr>
            <a:r>
              <a:rPr lang="en-US" dirty="0">
                <a:solidFill>
                  <a:schemeClr val="tx1"/>
                </a:solidFill>
              </a:rPr>
              <a:t> </a:t>
            </a:r>
            <a:r>
              <a:rPr lang="en-US" b="1" i="0" dirty="0">
                <a:solidFill>
                  <a:schemeClr val="tx1"/>
                </a:solidFill>
              </a:rPr>
              <a:t>			</a:t>
            </a:r>
          </a:p>
          <a:p>
            <a:pPr marL="0" indent="0">
              <a:spcBef>
                <a:spcPct val="50000"/>
              </a:spcBef>
              <a:buFont typeface="Courier New" pitchFamily="49" charset="0"/>
              <a:buNone/>
              <a:tabLst>
                <a:tab pos="2743200" algn="l"/>
                <a:tab pos="5486400" algn="l"/>
              </a:tabLst>
            </a:pPr>
            <a:r>
              <a:rPr lang="en-US" b="1" i="0" dirty="0">
                <a:solidFill>
                  <a:schemeClr val="tx1"/>
                </a:solidFill>
              </a:rPr>
              <a:t>Solution</a:t>
            </a:r>
          </a:p>
          <a:p>
            <a:pPr>
              <a:spcBef>
                <a:spcPct val="50000"/>
              </a:spcBef>
              <a:tabLst>
                <a:tab pos="2743200" algn="l"/>
                <a:tab pos="5486400" algn="l"/>
              </a:tabLst>
            </a:pPr>
            <a:r>
              <a:rPr lang="en-US" i="0" dirty="0">
                <a:solidFill>
                  <a:schemeClr val="tx1"/>
                </a:solidFill>
              </a:rPr>
              <a:t>The following solutions show how </a:t>
            </a:r>
            <a:br>
              <a:rPr lang="en-US" i="0" dirty="0">
                <a:solidFill>
                  <a:schemeClr val="tx1"/>
                </a:solidFill>
              </a:rPr>
            </a:br>
            <a:r>
              <a:rPr lang="en-US" i="0" dirty="0">
                <a:solidFill>
                  <a:schemeClr val="tx1"/>
                </a:solidFill>
              </a:rPr>
              <a:t>the caret key           </a:t>
            </a:r>
            <a:r>
              <a:rPr lang="en-US" dirty="0">
                <a:solidFill>
                  <a:schemeClr val="tx1"/>
                </a:solidFill>
              </a:rPr>
              <a:t>is used to </a:t>
            </a:r>
            <a:r>
              <a:rPr lang="en-US" i="0" dirty="0">
                <a:solidFill>
                  <a:schemeClr val="tx1"/>
                </a:solidFill>
              </a:rPr>
              <a:t> </a:t>
            </a:r>
            <a:br>
              <a:rPr lang="en-US" i="0" dirty="0">
                <a:solidFill>
                  <a:schemeClr val="tx1"/>
                </a:solidFill>
              </a:rPr>
            </a:br>
            <a:r>
              <a:rPr lang="en-US" dirty="0">
                <a:solidFill>
                  <a:schemeClr val="tx1"/>
                </a:solidFill>
              </a:rPr>
              <a:t>indicate exponents</a:t>
            </a:r>
            <a:r>
              <a:rPr lang="en-US" i="0" dirty="0">
                <a:solidFill>
                  <a:schemeClr val="tx1"/>
                </a:solidFill>
              </a:rPr>
              <a:t>. Be careful to</a:t>
            </a:r>
          </a:p>
          <a:p>
            <a:pPr marL="0" indent="0">
              <a:spcBef>
                <a:spcPts val="0"/>
              </a:spcBef>
              <a:buFont typeface="Courier New" pitchFamily="49" charset="0"/>
              <a:buNone/>
              <a:tabLst>
                <a:tab pos="2743200" algn="l"/>
                <a:tab pos="5486400" algn="l"/>
              </a:tabLst>
            </a:pPr>
            <a:r>
              <a:rPr lang="en-US" i="0" dirty="0">
                <a:solidFill>
                  <a:schemeClr val="tx1"/>
                </a:solidFill>
              </a:rPr>
              <a:t>use the negative sign key</a:t>
            </a:r>
          </a:p>
          <a:p>
            <a:pPr marL="0" indent="0">
              <a:spcBef>
                <a:spcPts val="0"/>
              </a:spcBef>
              <a:buFont typeface="Courier New" pitchFamily="49" charset="0"/>
              <a:buNone/>
              <a:tabLst>
                <a:tab pos="2743200" algn="l"/>
                <a:tab pos="5486400" algn="l"/>
              </a:tabLst>
            </a:pPr>
            <a:r>
              <a:rPr lang="en-US" dirty="0">
                <a:solidFill>
                  <a:schemeClr val="tx1"/>
                </a:solidFill>
              </a:rPr>
              <a:t>(</a:t>
            </a:r>
            <a:r>
              <a:rPr lang="en-US" i="0" dirty="0">
                <a:solidFill>
                  <a:schemeClr val="tx1"/>
                </a:solidFill>
              </a:rPr>
              <a:t>and not the minus sign key) for </a:t>
            </a:r>
          </a:p>
          <a:p>
            <a:pPr marL="0" indent="0">
              <a:spcBef>
                <a:spcPts val="0"/>
              </a:spcBef>
              <a:buFont typeface="Courier New" pitchFamily="49" charset="0"/>
              <a:buNone/>
              <a:tabLst>
                <a:tab pos="2743200" algn="l"/>
                <a:tab pos="5486400" algn="l"/>
              </a:tabLst>
            </a:pPr>
            <a:r>
              <a:rPr lang="en-US" i="0" dirty="0">
                <a:solidFill>
                  <a:schemeClr val="tx1"/>
                </a:solidFill>
              </a:rPr>
              <a:t>negative numbers and negative </a:t>
            </a:r>
          </a:p>
        </p:txBody>
      </p:sp>
      <p:graphicFrame>
        <p:nvGraphicFramePr>
          <p:cNvPr id="6" name="Object 4"/>
          <p:cNvGraphicFramePr>
            <a:graphicFrameLocks noChangeAspect="1"/>
          </p:cNvGraphicFramePr>
          <p:nvPr>
            <p:extLst>
              <p:ext uri="{D42A27DB-BD31-4B8C-83A1-F6EECF244321}">
                <p14:modId xmlns:p14="http://schemas.microsoft.com/office/powerpoint/2010/main" val="3694861092"/>
              </p:ext>
            </p:extLst>
          </p:nvPr>
        </p:nvGraphicFramePr>
        <p:xfrm>
          <a:off x="971550" y="1936750"/>
          <a:ext cx="469900" cy="419100"/>
        </p:xfrm>
        <a:graphic>
          <a:graphicData uri="http://schemas.openxmlformats.org/presentationml/2006/ole">
            <mc:AlternateContent xmlns:mc="http://schemas.openxmlformats.org/markup-compatibility/2006">
              <mc:Choice xmlns:v="urn:schemas-microsoft-com:vml" Requires="v">
                <p:oleObj spid="_x0000_s79083" name="Equation" r:id="rId3" imgW="456840" imgH="411120" progId="Equation.DSMT4">
                  <p:embed/>
                </p:oleObj>
              </mc:Choice>
              <mc:Fallback>
                <p:oleObj name="Equation" r:id="rId3" imgW="456840" imgH="411120" progId="Equation.DSMT4">
                  <p:embed/>
                  <p:pic>
                    <p:nvPicPr>
                      <p:cNvPr id="0" name="Picture 2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71550" y="1936750"/>
                        <a:ext cx="4699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 name="Object 5"/>
          <p:cNvGraphicFramePr>
            <a:graphicFrameLocks noChangeAspect="1"/>
          </p:cNvGraphicFramePr>
          <p:nvPr>
            <p:extLst>
              <p:ext uri="{D42A27DB-BD31-4B8C-83A1-F6EECF244321}">
                <p14:modId xmlns:p14="http://schemas.microsoft.com/office/powerpoint/2010/main" val="1467851328"/>
              </p:ext>
            </p:extLst>
          </p:nvPr>
        </p:nvGraphicFramePr>
        <p:xfrm>
          <a:off x="3784600" y="1943100"/>
          <a:ext cx="939800" cy="393700"/>
        </p:xfrm>
        <a:graphic>
          <a:graphicData uri="http://schemas.openxmlformats.org/presentationml/2006/ole">
            <mc:AlternateContent xmlns:mc="http://schemas.openxmlformats.org/markup-compatibility/2006">
              <mc:Choice xmlns:v="urn:schemas-microsoft-com:vml" Requires="v">
                <p:oleObj spid="_x0000_s79084" name="Equation" r:id="rId5" imgW="939392" imgH="393529" progId="Equation.DSMT4">
                  <p:embed/>
                </p:oleObj>
              </mc:Choice>
              <mc:Fallback>
                <p:oleObj name="Equation" r:id="rId5" imgW="939392" imgH="393529" progId="Equation.DSMT4">
                  <p:embed/>
                  <p:pic>
                    <p:nvPicPr>
                      <p:cNvPr id="0" name="Picture 2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84600" y="1943100"/>
                        <a:ext cx="9398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ct 6"/>
          <p:cNvGraphicFramePr>
            <a:graphicFrameLocks noChangeAspect="1"/>
          </p:cNvGraphicFramePr>
          <p:nvPr>
            <p:extLst>
              <p:ext uri="{D42A27DB-BD31-4B8C-83A1-F6EECF244321}">
                <p14:modId xmlns:p14="http://schemas.microsoft.com/office/powerpoint/2010/main" val="1721347709"/>
              </p:ext>
            </p:extLst>
          </p:nvPr>
        </p:nvGraphicFramePr>
        <p:xfrm>
          <a:off x="6489700" y="1828800"/>
          <a:ext cx="1892300" cy="723900"/>
        </p:xfrm>
        <a:graphic>
          <a:graphicData uri="http://schemas.openxmlformats.org/presentationml/2006/ole">
            <mc:AlternateContent xmlns:mc="http://schemas.openxmlformats.org/markup-compatibility/2006">
              <mc:Choice xmlns:v="urn:schemas-microsoft-com:vml" Requires="v">
                <p:oleObj spid="_x0000_s79085" name="Equation" r:id="rId7" imgW="1883160" imgH="712800" progId="Equation.DSMT4">
                  <p:embed/>
                </p:oleObj>
              </mc:Choice>
              <mc:Fallback>
                <p:oleObj name="Equation" r:id="rId7" imgW="1883160" imgH="712800" progId="Equation.DSMT4">
                  <p:embed/>
                  <p:pic>
                    <p:nvPicPr>
                      <p:cNvPr id="0" name="Picture 2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89700" y="1828800"/>
                        <a:ext cx="18923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9" name="Picture 7" descr="1"/>
          <p:cNvPicPr>
            <a:picLocks noChangeAspect="1" noChangeArrowheads="1"/>
          </p:cNvPicPr>
          <p:nvPr/>
        </p:nvPicPr>
        <p:blipFill>
          <a:blip r:embed="rId9" cstate="print"/>
          <a:srcRect/>
          <a:stretch>
            <a:fillRect/>
          </a:stretch>
        </p:blipFill>
        <p:spPr bwMode="auto">
          <a:xfrm>
            <a:off x="2514600" y="3757514"/>
            <a:ext cx="731520" cy="357286"/>
          </a:xfrm>
          <a:prstGeom prst="rect">
            <a:avLst/>
          </a:prstGeom>
          <a:noFill/>
          <a:ln w="9525">
            <a:noFill/>
            <a:miter lim="800000"/>
            <a:headEnd/>
            <a:tailEnd/>
          </a:ln>
        </p:spPr>
      </p:pic>
      <p:pic>
        <p:nvPicPr>
          <p:cNvPr id="10" name="Picture 8" descr="1"/>
          <p:cNvPicPr>
            <a:picLocks noChangeAspect="1" noChangeArrowheads="1"/>
          </p:cNvPicPr>
          <p:nvPr/>
        </p:nvPicPr>
        <p:blipFill>
          <a:blip r:embed="rId10" cstate="print"/>
          <a:srcRect/>
          <a:stretch>
            <a:fillRect/>
          </a:stretch>
        </p:blipFill>
        <p:spPr bwMode="auto">
          <a:xfrm>
            <a:off x="4267200" y="4495800"/>
            <a:ext cx="685800" cy="501650"/>
          </a:xfrm>
          <a:prstGeom prst="rect">
            <a:avLst/>
          </a:prstGeom>
          <a:noFill/>
          <a:ln w="9525">
            <a:noFill/>
            <a:miter lim="800000"/>
            <a:headEnd/>
            <a:tailEnd/>
          </a:ln>
        </p:spPr>
      </p:pic>
      <p:pic>
        <p:nvPicPr>
          <p:cNvPr id="11" name="Picture 10" descr="1"/>
          <p:cNvPicPr>
            <a:picLocks noChangeAspect="1" noChangeArrowheads="1"/>
          </p:cNvPicPr>
          <p:nvPr/>
        </p:nvPicPr>
        <p:blipFill>
          <a:blip r:embed="rId11" cstate="print"/>
          <a:srcRect/>
          <a:stretch>
            <a:fillRect/>
          </a:stretch>
        </p:blipFill>
        <p:spPr bwMode="auto">
          <a:xfrm>
            <a:off x="6019800" y="3733800"/>
            <a:ext cx="2673492" cy="1828800"/>
          </a:xfrm>
          <a:prstGeom prst="rect">
            <a:avLst/>
          </a:prstGeom>
          <a:solidFill>
            <a:srgbClr val="CCFFCC"/>
          </a:solidFill>
          <a:ln w="9525">
            <a:solidFill>
              <a:srgbClr val="000000"/>
            </a:solidFill>
            <a:miter lim="800000"/>
            <a:headEnd/>
            <a:tailEnd/>
          </a:ln>
        </p:spPr>
      </p:pic>
      <p:sp>
        <p:nvSpPr>
          <p:cNvPr id="12" name="TextBox 11"/>
          <p:cNvSpPr txBox="1"/>
          <p:nvPr/>
        </p:nvSpPr>
        <p:spPr>
          <a:xfrm>
            <a:off x="3124200" y="1905000"/>
            <a:ext cx="473257" cy="523220"/>
          </a:xfrm>
          <a:prstGeom prst="rect">
            <a:avLst/>
          </a:prstGeom>
          <a:noFill/>
        </p:spPr>
        <p:txBody>
          <a:bodyPr wrap="none" rtlCol="0">
            <a:spAutoFit/>
          </a:bodyPr>
          <a:lstStyle/>
          <a:p>
            <a:r>
              <a:rPr lang="en-US" sz="2800" dirty="0"/>
              <a:t>b.</a:t>
            </a:r>
          </a:p>
        </p:txBody>
      </p:sp>
      <p:sp>
        <p:nvSpPr>
          <p:cNvPr id="13" name="TextBox 12"/>
          <p:cNvSpPr txBox="1"/>
          <p:nvPr/>
        </p:nvSpPr>
        <p:spPr>
          <a:xfrm>
            <a:off x="5867400" y="1923142"/>
            <a:ext cx="430827" cy="523220"/>
          </a:xfrm>
          <a:prstGeom prst="rect">
            <a:avLst/>
          </a:prstGeom>
          <a:noFill/>
        </p:spPr>
        <p:txBody>
          <a:bodyPr wrap="none" rtlCol="0">
            <a:spAutoFit/>
          </a:bodyPr>
          <a:lstStyle/>
          <a:p>
            <a:r>
              <a:rPr lang="en-US" sz="2800" dirty="0"/>
              <a:t>c.</a:t>
            </a:r>
          </a:p>
        </p:txBody>
      </p:sp>
    </p:spTree>
    <p:extLst>
      <p:ext uri="{BB962C8B-B14F-4D97-AF65-F5344CB8AC3E}">
        <p14:creationId xmlns:p14="http://schemas.microsoft.com/office/powerpoint/2010/main" val="3287226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6" end="6"/>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9"/>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Example 8: </a:t>
            </a:r>
            <a:r>
              <a:rPr lang="en-US" dirty="0">
                <a:solidFill>
                  <a:schemeClr val="accent1"/>
                </a:solidFill>
              </a:rPr>
              <a:t>Evaluating Exponential Expressions (cont.)</a:t>
            </a:r>
            <a:endParaRPr lang="en-US" sz="3200" dirty="0">
              <a:solidFill>
                <a:schemeClr val="accent1"/>
              </a:solidFill>
            </a:endParaRPr>
          </a:p>
        </p:txBody>
      </p:sp>
      <p:sp>
        <p:nvSpPr>
          <p:cNvPr id="5" name="Rectangle 3"/>
          <p:cNvSpPr>
            <a:spLocks noGrp="1"/>
          </p:cNvSpPr>
          <p:nvPr>
            <p:ph idx="1"/>
          </p:nvPr>
        </p:nvSpPr>
        <p:spPr>
          <a:xfrm>
            <a:off x="457200" y="1280160"/>
            <a:ext cx="8229600" cy="954107"/>
          </a:xfrm>
          <a:prstGeom prst="rect">
            <a:avLst/>
          </a:prstGeom>
          <a:noFill/>
        </p:spPr>
        <p:txBody>
          <a:bodyPr>
            <a:spAutoFit/>
          </a:bodyPr>
          <a:lstStyle/>
          <a:p>
            <a:pPr>
              <a:spcBef>
                <a:spcPct val="50000"/>
              </a:spcBef>
              <a:tabLst>
                <a:tab pos="2743200" algn="l"/>
                <a:tab pos="5486400" algn="l"/>
              </a:tabLst>
            </a:pPr>
            <a:r>
              <a:rPr lang="en-US" dirty="0">
                <a:solidFill>
                  <a:schemeClr val="tx1"/>
                </a:solidFill>
              </a:rPr>
              <a:t>exponents. Use parentheses as they </a:t>
            </a:r>
            <a:r>
              <a:rPr lang="en-US" i="0" dirty="0">
                <a:solidFill>
                  <a:schemeClr val="tx1"/>
                </a:solidFill>
              </a:rPr>
              <a:t>are given in the expression being evaluated.</a:t>
            </a:r>
            <a:endParaRPr lang="en-US" dirty="0">
              <a:solidFill>
                <a:schemeClr val="tx1"/>
              </a:solidFill>
            </a:endParaRPr>
          </a:p>
        </p:txBody>
      </p:sp>
    </p:spTree>
    <p:extLst>
      <p:ext uri="{BB962C8B-B14F-4D97-AF65-F5344CB8AC3E}">
        <p14:creationId xmlns:p14="http://schemas.microsoft.com/office/powerpoint/2010/main" val="488608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p:spPr>
        <p:txBody>
          <a:bodyPr/>
          <a:lstStyle/>
          <a:p>
            <a:r>
              <a:rPr lang="en-US" dirty="0"/>
              <a:t>The Product Rule for Exponents</a:t>
            </a:r>
            <a:endParaRPr lang="en-US" sz="3200" dirty="0">
              <a:solidFill>
                <a:schemeClr val="accent1"/>
              </a:solidFill>
            </a:endParaRPr>
          </a:p>
        </p:txBody>
      </p:sp>
      <p:sp>
        <p:nvSpPr>
          <p:cNvPr id="7" name="Rectangle 3"/>
          <p:cNvSpPr>
            <a:spLocks noGrp="1"/>
          </p:cNvSpPr>
          <p:nvPr>
            <p:ph idx="1"/>
          </p:nvPr>
        </p:nvSpPr>
        <p:spPr>
          <a:xfrm>
            <a:off x="457200" y="1280160"/>
            <a:ext cx="8229600" cy="3065455"/>
          </a:xfrm>
          <a:prstGeom prst="rect">
            <a:avLst/>
          </a:prstGeom>
          <a:solidFill>
            <a:srgbClr val="FFFFCC"/>
          </a:solidFill>
          <a:ln w="28575">
            <a:solidFill>
              <a:srgbClr val="000000"/>
            </a:solidFill>
          </a:ln>
        </p:spPr>
        <p:txBody>
          <a:bodyPr>
            <a:spAutoFit/>
          </a:bodyPr>
          <a:lstStyle/>
          <a:p>
            <a:pPr algn="ctr"/>
            <a:r>
              <a:rPr lang="en-US" b="1" dirty="0">
                <a:solidFill>
                  <a:srgbClr val="000000"/>
                </a:solidFill>
              </a:rPr>
              <a:t>Properties</a:t>
            </a:r>
            <a:endParaRPr lang="en-US" b="1" i="0" dirty="0">
              <a:solidFill>
                <a:srgbClr val="000000"/>
              </a:solidFill>
            </a:endParaRPr>
          </a:p>
          <a:p>
            <a:pPr marL="0" indent="0">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and </a:t>
            </a:r>
            <a:r>
              <a:rPr lang="en-US" i="1" dirty="0">
                <a:solidFill>
                  <a:srgbClr val="000000"/>
                </a:solidFill>
              </a:rPr>
              <a:t>m</a:t>
            </a:r>
            <a:r>
              <a:rPr lang="en-US" i="0" dirty="0">
                <a:solidFill>
                  <a:srgbClr val="000000"/>
                </a:solidFill>
              </a:rPr>
              <a:t> and </a:t>
            </a:r>
            <a:r>
              <a:rPr lang="en-US" i="1" dirty="0">
                <a:solidFill>
                  <a:srgbClr val="000000"/>
                </a:solidFill>
              </a:rPr>
              <a:t>n</a:t>
            </a:r>
            <a:r>
              <a:rPr lang="en-US" i="0" dirty="0">
                <a:solidFill>
                  <a:srgbClr val="000000"/>
                </a:solidFill>
              </a:rPr>
              <a:t> are integers, then</a:t>
            </a:r>
          </a:p>
          <a:p>
            <a:pPr marL="0" indent="0">
              <a:buFont typeface="Courier New" pitchFamily="49" charset="0"/>
              <a:buNone/>
            </a:pPr>
            <a:endParaRPr lang="en-US" i="0" dirty="0">
              <a:solidFill>
                <a:srgbClr val="000000"/>
              </a:solidFill>
            </a:endParaRPr>
          </a:p>
          <a:p>
            <a:r>
              <a:rPr lang="en-US" i="0" dirty="0">
                <a:solidFill>
                  <a:srgbClr val="000000"/>
                </a:solidFill>
              </a:rPr>
              <a:t>In words, </a:t>
            </a:r>
            <a:r>
              <a:rPr lang="en-US" dirty="0">
                <a:solidFill>
                  <a:srgbClr val="000000"/>
                </a:solidFill>
              </a:rPr>
              <a:t>to multiply powers with the same base, keep the base and add the exponents.</a:t>
            </a:r>
          </a:p>
        </p:txBody>
      </p:sp>
      <p:graphicFrame>
        <p:nvGraphicFramePr>
          <p:cNvPr id="8" name="Object 4"/>
          <p:cNvGraphicFramePr>
            <a:graphicFrameLocks noChangeAspect="1"/>
          </p:cNvGraphicFramePr>
          <p:nvPr>
            <p:extLst>
              <p:ext uri="{D42A27DB-BD31-4B8C-83A1-F6EECF244321}">
                <p14:modId xmlns:p14="http://schemas.microsoft.com/office/powerpoint/2010/main" val="2208080474"/>
              </p:ext>
            </p:extLst>
          </p:nvPr>
        </p:nvGraphicFramePr>
        <p:xfrm>
          <a:off x="3490913" y="2724150"/>
          <a:ext cx="2033587" cy="431800"/>
        </p:xfrm>
        <a:graphic>
          <a:graphicData uri="http://schemas.openxmlformats.org/presentationml/2006/ole">
            <mc:AlternateContent xmlns:mc="http://schemas.openxmlformats.org/markup-compatibility/2006">
              <mc:Choice xmlns:v="urn:schemas-microsoft-com:vml" Requires="v">
                <p:oleObj spid="_x0000_s69731" name="Equation" r:id="rId3" imgW="2020320" imgH="420480" progId="Equation.DSMT4">
                  <p:embed/>
                </p:oleObj>
              </mc:Choice>
              <mc:Fallback>
                <p:oleObj name="Equation" r:id="rId3" imgW="2020320" imgH="420480" progId="Equation.DSMT4">
                  <p:embed/>
                  <p:pic>
                    <p:nvPicPr>
                      <p:cNvPr id="0" name="Picture 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0913" y="2724150"/>
                        <a:ext cx="2033587" cy="4318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a:spLocks noGrp="1"/>
          </p:cNvSpPr>
          <p:nvPr>
            <p:ph type="title"/>
          </p:nvPr>
        </p:nvSpPr>
        <p:spPr>
          <a:xfrm>
            <a:off x="457200" y="182880"/>
            <a:ext cx="8229600" cy="914400"/>
          </a:xfrm>
          <a:prstGeom prst="rect">
            <a:avLst/>
          </a:prstGeom>
        </p:spPr>
        <p:txBody>
          <a:bodyPr/>
          <a:lstStyle/>
          <a:p>
            <a:r>
              <a:rPr lang="en-US" sz="3200" dirty="0">
                <a:solidFill>
                  <a:schemeClr val="accent1"/>
                </a:solidFill>
              </a:rPr>
              <a:t>The Product Rule</a:t>
            </a:r>
          </a:p>
        </p:txBody>
      </p:sp>
      <p:sp>
        <p:nvSpPr>
          <p:cNvPr id="15" name="Rectangle 3"/>
          <p:cNvSpPr>
            <a:spLocks noGrp="1"/>
          </p:cNvSpPr>
          <p:nvPr>
            <p:ph idx="1"/>
          </p:nvPr>
        </p:nvSpPr>
        <p:spPr>
          <a:xfrm>
            <a:off x="457200" y="1280160"/>
            <a:ext cx="8229600" cy="3970318"/>
          </a:xfrm>
          <a:prstGeom prst="rect">
            <a:avLst/>
          </a:prstGeom>
          <a:noFill/>
          <a:ln w="28575">
            <a:solidFill>
              <a:srgbClr val="FF0000"/>
            </a:solidFill>
          </a:ln>
        </p:spPr>
        <p:txBody>
          <a:bodyPr>
            <a:spAutoFit/>
          </a:bodyPr>
          <a:lstStyle/>
          <a:p>
            <a:pPr marL="0" indent="0" algn="ctr">
              <a:spcBef>
                <a:spcPct val="50000"/>
              </a:spcBef>
              <a:buFont typeface="Courier New" pitchFamily="49" charset="0"/>
              <a:buNone/>
            </a:pPr>
            <a:r>
              <a:rPr lang="en-US" b="1" i="0" dirty="0">
                <a:solidFill>
                  <a:srgbClr val="000000"/>
                </a:solidFill>
              </a:rPr>
              <a:t>Notes</a:t>
            </a:r>
          </a:p>
          <a:p>
            <a:pPr marL="0" indent="0">
              <a:spcBef>
                <a:spcPct val="50000"/>
              </a:spcBef>
              <a:buFont typeface="Courier New" pitchFamily="49" charset="0"/>
              <a:buNone/>
            </a:pPr>
            <a:r>
              <a:rPr lang="en-US" i="0" dirty="0">
                <a:solidFill>
                  <a:srgbClr val="000000"/>
                </a:solidFill>
              </a:rPr>
              <a:t>Reminder about the </a:t>
            </a:r>
            <a:r>
              <a:rPr lang="en-US" b="1" i="0" dirty="0">
                <a:solidFill>
                  <a:srgbClr val="C00000"/>
                </a:solidFill>
              </a:rPr>
              <a:t>exponent 1</a:t>
            </a:r>
            <a:r>
              <a:rPr lang="en-US" i="0" dirty="0">
                <a:solidFill>
                  <a:srgbClr val="000000"/>
                </a:solidFill>
              </a:rPr>
              <a:t>: if a variable or constant has no exponent written, the exponent is understood to be 1. </a:t>
            </a:r>
          </a:p>
          <a:p>
            <a:pPr marL="0" indent="0">
              <a:spcBef>
                <a:spcPct val="50000"/>
              </a:spcBef>
              <a:buFont typeface="Courier New" pitchFamily="49" charset="0"/>
              <a:buNone/>
            </a:pPr>
            <a:r>
              <a:rPr lang="en-US" i="0" dirty="0">
                <a:solidFill>
                  <a:srgbClr val="000000"/>
                </a:solidFill>
              </a:rPr>
              <a:t>For example, </a:t>
            </a:r>
          </a:p>
          <a:p>
            <a:pPr marL="0" indent="0">
              <a:spcBef>
                <a:spcPct val="50000"/>
              </a:spcBef>
              <a:buFont typeface="Courier New" pitchFamily="49" charset="0"/>
              <a:buNone/>
            </a:pPr>
            <a:r>
              <a:rPr lang="en-US" i="0" dirty="0">
                <a:solidFill>
                  <a:srgbClr val="000000"/>
                </a:solidFill>
              </a:rPr>
              <a:t>In general, for any real number </a:t>
            </a:r>
            <a:r>
              <a:rPr lang="en-US" i="1" dirty="0">
                <a:solidFill>
                  <a:srgbClr val="000000"/>
                </a:solidFill>
              </a:rPr>
              <a:t>a</a:t>
            </a:r>
            <a:r>
              <a:rPr lang="en-US" i="0" dirty="0">
                <a:solidFill>
                  <a:srgbClr val="000000"/>
                </a:solidFill>
              </a:rPr>
              <a:t>,</a:t>
            </a:r>
          </a:p>
          <a:p>
            <a:pPr marL="0" indent="0">
              <a:spcBef>
                <a:spcPct val="50000"/>
              </a:spcBef>
              <a:buFont typeface="Courier New" pitchFamily="49" charset="0"/>
              <a:buNone/>
            </a:pPr>
            <a:r>
              <a:rPr lang="en-US" dirty="0">
                <a:solidFill>
                  <a:srgbClr val="000000"/>
                </a:solidFill>
              </a:rPr>
              <a:t> </a:t>
            </a:r>
          </a:p>
        </p:txBody>
      </p:sp>
      <p:graphicFrame>
        <p:nvGraphicFramePr>
          <p:cNvPr id="16" name="Object 4"/>
          <p:cNvGraphicFramePr>
            <a:graphicFrameLocks noChangeAspect="1"/>
          </p:cNvGraphicFramePr>
          <p:nvPr/>
        </p:nvGraphicFramePr>
        <p:xfrm>
          <a:off x="2527300" y="3429000"/>
          <a:ext cx="2425700" cy="457200"/>
        </p:xfrm>
        <a:graphic>
          <a:graphicData uri="http://schemas.openxmlformats.org/presentationml/2006/ole">
            <mc:AlternateContent xmlns:mc="http://schemas.openxmlformats.org/markup-compatibility/2006">
              <mc:Choice xmlns:v="urn:schemas-microsoft-com:vml" Requires="v">
                <p:oleObj spid="_x0000_s70829" name="Equation" r:id="rId3" imgW="2425700" imgH="457200" progId="Equation.DSMT4">
                  <p:embed/>
                </p:oleObj>
              </mc:Choice>
              <mc:Fallback>
                <p:oleObj name="Equation" r:id="rId3" imgW="2425700" imgH="457200" progId="Equation.DSMT4">
                  <p:embed/>
                  <p:pic>
                    <p:nvPicPr>
                      <p:cNvPr id="0" name="Picture 15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27300" y="3429000"/>
                        <a:ext cx="2425700"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ct 7"/>
          <p:cNvGraphicFramePr>
            <a:graphicFrameLocks noChangeAspect="1"/>
          </p:cNvGraphicFramePr>
          <p:nvPr>
            <p:extLst>
              <p:ext uri="{D42A27DB-BD31-4B8C-83A1-F6EECF244321}">
                <p14:modId xmlns:p14="http://schemas.microsoft.com/office/powerpoint/2010/main" val="95043382"/>
              </p:ext>
            </p:extLst>
          </p:nvPr>
        </p:nvGraphicFramePr>
        <p:xfrm>
          <a:off x="3886200" y="4724400"/>
          <a:ext cx="965200" cy="393700"/>
        </p:xfrm>
        <a:graphic>
          <a:graphicData uri="http://schemas.openxmlformats.org/presentationml/2006/ole">
            <mc:AlternateContent xmlns:mc="http://schemas.openxmlformats.org/markup-compatibility/2006">
              <mc:Choice xmlns:v="urn:schemas-microsoft-com:vml" Requires="v">
                <p:oleObj spid="_x0000_s70830" name="Equation" r:id="rId5" imgW="965200" imgH="393700" progId="Equation.DSMT4">
                  <p:embed/>
                </p:oleObj>
              </mc:Choice>
              <mc:Fallback>
                <p:oleObj name="Equation" r:id="rId5" imgW="965200" imgH="393700" progId="Equation.DSMT4">
                  <p:embed/>
                  <p:pic>
                    <p:nvPicPr>
                      <p:cNvPr id="0" name="Picture 15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886200" y="4724400"/>
                        <a:ext cx="965200" cy="3937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55617796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1: </a:t>
            </a:r>
            <a:r>
              <a:rPr lang="en-US" dirty="0">
                <a:solidFill>
                  <a:schemeClr val="accent1"/>
                </a:solidFill>
              </a:rPr>
              <a:t>Using the Product Rule for Exponents</a:t>
            </a:r>
            <a:endParaRPr lang="en-US" sz="3200" dirty="0">
              <a:solidFill>
                <a:schemeClr val="accent1"/>
              </a:solidFill>
            </a:endParaRPr>
          </a:p>
        </p:txBody>
      </p:sp>
      <p:sp>
        <p:nvSpPr>
          <p:cNvPr id="7" name="Rectangle 3"/>
          <p:cNvSpPr>
            <a:spLocks noGrp="1"/>
          </p:cNvSpPr>
          <p:nvPr>
            <p:ph idx="1"/>
          </p:nvPr>
        </p:nvSpPr>
        <p:spPr>
          <a:xfrm>
            <a:off x="457200" y="1066800"/>
            <a:ext cx="8229600" cy="5478423"/>
          </a:xfrm>
          <a:prstGeom prst="rect">
            <a:avLst/>
          </a:prstGeom>
          <a:noFill/>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to simplify the following expressions.</a:t>
            </a:r>
          </a:p>
          <a:p>
            <a:pPr marL="514350" indent="-514350">
              <a:spcBef>
                <a:spcPct val="50000"/>
              </a:spcBef>
              <a:buFont typeface="+mj-lt"/>
              <a:buAutoNum type="alphaLcPeriod"/>
              <a:tabLst>
                <a:tab pos="3205163" algn="l"/>
              </a:tabLst>
            </a:pPr>
            <a:r>
              <a:rPr lang="en-US" i="0" dirty="0">
                <a:solidFill>
                  <a:schemeClr val="tx1"/>
                </a:solidFill>
              </a:rPr>
              <a:t>				</a:t>
            </a:r>
          </a:p>
          <a:p>
            <a:pPr marL="514350" indent="-514350">
              <a:spcBef>
                <a:spcPct val="50000"/>
              </a:spcBef>
              <a:buFont typeface="+mj-lt"/>
              <a:buAutoNum type="alphaLcPeriod"/>
              <a:tabLst>
                <a:tab pos="3205163" algn="l"/>
              </a:tabLst>
            </a:pPr>
            <a:r>
              <a:rPr lang="en-US" dirty="0">
                <a:solidFill>
                  <a:schemeClr val="tx1"/>
                </a:solidFill>
              </a:rPr>
              <a:t> 			</a:t>
            </a:r>
          </a:p>
          <a:p>
            <a:pPr marL="514350" indent="-514350">
              <a:spcBef>
                <a:spcPct val="50000"/>
              </a:spcBef>
              <a:buFont typeface="+mj-lt"/>
              <a:buAutoNum type="alphaLcPeriod"/>
            </a:pPr>
            <a:r>
              <a:rPr lang="en-US" i="0"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i="0" dirty="0">
                <a:solidFill>
                  <a:schemeClr val="tx1"/>
                </a:solidFill>
              </a:rPr>
              <a:t> </a:t>
            </a:r>
          </a:p>
          <a:p>
            <a:pPr marL="514350" indent="-514350">
              <a:spcBef>
                <a:spcPct val="50000"/>
              </a:spcBef>
              <a:buFont typeface="+mj-lt"/>
              <a:buAutoNum type="alphaLcPeriod"/>
            </a:pPr>
            <a:r>
              <a:rPr lang="en-US" dirty="0">
                <a:solidFill>
                  <a:schemeClr val="tx1"/>
                </a:solidFill>
              </a:rPr>
              <a:t> </a:t>
            </a:r>
            <a:endParaRPr lang="en-US" i="0" dirty="0">
              <a:solidFill>
                <a:schemeClr val="tx1"/>
              </a:solidFill>
            </a:endParaRPr>
          </a:p>
          <a:p>
            <a:pPr marL="514350" indent="-514350">
              <a:spcBef>
                <a:spcPct val="50000"/>
              </a:spcBef>
            </a:pPr>
            <a:endParaRPr lang="en-US" i="0" dirty="0">
              <a:solidFill>
                <a:schemeClr val="tx1"/>
              </a:solidFill>
            </a:endParaRPr>
          </a:p>
        </p:txBody>
      </p:sp>
      <p:graphicFrame>
        <p:nvGraphicFramePr>
          <p:cNvPr id="8" name="Object 4"/>
          <p:cNvGraphicFramePr>
            <a:graphicFrameLocks noChangeAspect="1"/>
          </p:cNvGraphicFramePr>
          <p:nvPr>
            <p:extLst>
              <p:ext uri="{D42A27DB-BD31-4B8C-83A1-F6EECF244321}">
                <p14:modId xmlns:p14="http://schemas.microsoft.com/office/powerpoint/2010/main" val="2384684165"/>
              </p:ext>
            </p:extLst>
          </p:nvPr>
        </p:nvGraphicFramePr>
        <p:xfrm>
          <a:off x="990600" y="2133600"/>
          <a:ext cx="812800" cy="419100"/>
        </p:xfrm>
        <a:graphic>
          <a:graphicData uri="http://schemas.openxmlformats.org/presentationml/2006/ole">
            <mc:AlternateContent xmlns:mc="http://schemas.openxmlformats.org/markup-compatibility/2006">
              <mc:Choice xmlns:v="urn:schemas-microsoft-com:vml" Requires="v">
                <p:oleObj spid="_x0000_s72614" name="Equation" r:id="rId3" imgW="804240" imgH="411120" progId="Equation.DSMT4">
                  <p:embed/>
                </p:oleObj>
              </mc:Choice>
              <mc:Fallback>
                <p:oleObj name="Equation" r:id="rId3" imgW="804240" imgH="411120" progId="Equation.DSMT4">
                  <p:embed/>
                  <p:pic>
                    <p:nvPicPr>
                      <p:cNvPr id="0" name="Picture 85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2133600"/>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5"/>
          <p:cNvGraphicFramePr>
            <a:graphicFrameLocks noChangeAspect="1"/>
          </p:cNvGraphicFramePr>
          <p:nvPr>
            <p:extLst>
              <p:ext uri="{D42A27DB-BD31-4B8C-83A1-F6EECF244321}">
                <p14:modId xmlns:p14="http://schemas.microsoft.com/office/powerpoint/2010/main" val="1953870671"/>
              </p:ext>
            </p:extLst>
          </p:nvPr>
        </p:nvGraphicFramePr>
        <p:xfrm>
          <a:off x="990600" y="4677911"/>
          <a:ext cx="812800" cy="419100"/>
        </p:xfrm>
        <a:graphic>
          <a:graphicData uri="http://schemas.openxmlformats.org/presentationml/2006/ole">
            <mc:AlternateContent xmlns:mc="http://schemas.openxmlformats.org/markup-compatibility/2006">
              <mc:Choice xmlns:v="urn:schemas-microsoft-com:vml" Requires="v">
                <p:oleObj spid="_x0000_s72615" name="Equation" r:id="rId5" imgW="804240" imgH="411120" progId="Equation.DSMT4">
                  <p:embed/>
                </p:oleObj>
              </mc:Choice>
              <mc:Fallback>
                <p:oleObj name="Equation" r:id="rId5" imgW="804240" imgH="411120" progId="Equation.DSMT4">
                  <p:embed/>
                  <p:pic>
                    <p:nvPicPr>
                      <p:cNvPr id="0" name="Picture 85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90600" y="4677911"/>
                        <a:ext cx="812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6"/>
          <p:cNvGraphicFramePr>
            <a:graphicFrameLocks noChangeAspect="1"/>
          </p:cNvGraphicFramePr>
          <p:nvPr>
            <p:extLst>
              <p:ext uri="{D42A27DB-BD31-4B8C-83A1-F6EECF244321}">
                <p14:modId xmlns:p14="http://schemas.microsoft.com/office/powerpoint/2010/main" val="1399279248"/>
              </p:ext>
            </p:extLst>
          </p:nvPr>
        </p:nvGraphicFramePr>
        <p:xfrm>
          <a:off x="990600" y="2759978"/>
          <a:ext cx="647700" cy="419100"/>
        </p:xfrm>
        <a:graphic>
          <a:graphicData uri="http://schemas.openxmlformats.org/presentationml/2006/ole">
            <mc:AlternateContent xmlns:mc="http://schemas.openxmlformats.org/markup-compatibility/2006">
              <mc:Choice xmlns:v="urn:schemas-microsoft-com:vml" Requires="v">
                <p:oleObj spid="_x0000_s72616" name="Equation" r:id="rId6" imgW="639720" imgH="411120" progId="Equation.DSMT4">
                  <p:embed/>
                </p:oleObj>
              </mc:Choice>
              <mc:Fallback>
                <p:oleObj name="Equation" r:id="rId6" imgW="639720" imgH="411120" progId="Equation.DSMT4">
                  <p:embed/>
                  <p:pic>
                    <p:nvPicPr>
                      <p:cNvPr id="0" name="Picture 85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90600" y="2759978"/>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ct 6"/>
          <p:cNvGraphicFramePr>
            <a:graphicFrameLocks noChangeAspect="1"/>
          </p:cNvGraphicFramePr>
          <p:nvPr>
            <p:extLst>
              <p:ext uri="{D42A27DB-BD31-4B8C-83A1-F6EECF244321}">
                <p14:modId xmlns:p14="http://schemas.microsoft.com/office/powerpoint/2010/main" val="1139646495"/>
              </p:ext>
            </p:extLst>
          </p:nvPr>
        </p:nvGraphicFramePr>
        <p:xfrm>
          <a:off x="1852612" y="4696961"/>
          <a:ext cx="1066800" cy="419100"/>
        </p:xfrm>
        <a:graphic>
          <a:graphicData uri="http://schemas.openxmlformats.org/presentationml/2006/ole">
            <mc:AlternateContent xmlns:mc="http://schemas.openxmlformats.org/markup-compatibility/2006">
              <mc:Choice xmlns:v="urn:schemas-microsoft-com:vml" Requires="v">
                <p:oleObj spid="_x0000_s72617" name="Equation" r:id="rId8" imgW="1051200" imgH="411120" progId="Equation.DSMT4">
                  <p:embed/>
                </p:oleObj>
              </mc:Choice>
              <mc:Fallback>
                <p:oleObj name="Equation" r:id="rId8" imgW="1051200" imgH="411120" progId="Equation.DSMT4">
                  <p:embed/>
                  <p:pic>
                    <p:nvPicPr>
                      <p:cNvPr id="0" name="Picture 856"/>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852612" y="4696961"/>
                        <a:ext cx="10668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7"/>
          <p:cNvGraphicFramePr>
            <a:graphicFrameLocks noChangeAspect="1"/>
          </p:cNvGraphicFramePr>
          <p:nvPr>
            <p:extLst>
              <p:ext uri="{D42A27DB-BD31-4B8C-83A1-F6EECF244321}">
                <p14:modId xmlns:p14="http://schemas.microsoft.com/office/powerpoint/2010/main" val="205408338"/>
              </p:ext>
            </p:extLst>
          </p:nvPr>
        </p:nvGraphicFramePr>
        <p:xfrm>
          <a:off x="3011487" y="4696961"/>
          <a:ext cx="647700" cy="419100"/>
        </p:xfrm>
        <a:graphic>
          <a:graphicData uri="http://schemas.openxmlformats.org/presentationml/2006/ole">
            <mc:AlternateContent xmlns:mc="http://schemas.openxmlformats.org/markup-compatibility/2006">
              <mc:Choice xmlns:v="urn:schemas-microsoft-com:vml" Requires="v">
                <p:oleObj spid="_x0000_s72618" name="Equation" r:id="rId10" imgW="639720" imgH="411120" progId="Equation.DSMT4">
                  <p:embed/>
                </p:oleObj>
              </mc:Choice>
              <mc:Fallback>
                <p:oleObj name="Equation" r:id="rId10" imgW="639720" imgH="411120" progId="Equation.DSMT4">
                  <p:embed/>
                  <p:pic>
                    <p:nvPicPr>
                      <p:cNvPr id="0" name="Picture 85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011487" y="4696961"/>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112123932"/>
              </p:ext>
            </p:extLst>
          </p:nvPr>
        </p:nvGraphicFramePr>
        <p:xfrm>
          <a:off x="922789" y="3395444"/>
          <a:ext cx="685800" cy="419100"/>
        </p:xfrm>
        <a:graphic>
          <a:graphicData uri="http://schemas.openxmlformats.org/presentationml/2006/ole">
            <mc:AlternateContent xmlns:mc="http://schemas.openxmlformats.org/markup-compatibility/2006">
              <mc:Choice xmlns:v="urn:schemas-microsoft-com:vml" Requires="v">
                <p:oleObj spid="_x0000_s72619" name="Equation" r:id="rId12" imgW="676440" imgH="411120" progId="Equation.DSMT4">
                  <p:embed/>
                </p:oleObj>
              </mc:Choice>
              <mc:Fallback>
                <p:oleObj name="Equation" r:id="rId12" imgW="676440" imgH="411120" progId="Equation.DSMT4">
                  <p:embed/>
                  <p:pic>
                    <p:nvPicPr>
                      <p:cNvPr id="0" name="Picture 858"/>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22789" y="3395444"/>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2596715556"/>
              </p:ext>
            </p:extLst>
          </p:nvPr>
        </p:nvGraphicFramePr>
        <p:xfrm>
          <a:off x="4191000" y="2133600"/>
          <a:ext cx="749300" cy="419100"/>
        </p:xfrm>
        <a:graphic>
          <a:graphicData uri="http://schemas.openxmlformats.org/presentationml/2006/ole">
            <mc:AlternateContent xmlns:mc="http://schemas.openxmlformats.org/markup-compatibility/2006">
              <mc:Choice xmlns:v="urn:schemas-microsoft-com:vml" Requires="v">
                <p:oleObj spid="_x0000_s72620" name="Equation" r:id="rId14" imgW="740520" imgH="411120" progId="Equation.DSMT4">
                  <p:embed/>
                </p:oleObj>
              </mc:Choice>
              <mc:Fallback>
                <p:oleObj name="Equation" r:id="rId14" imgW="740520" imgH="411120" progId="Equation.DSMT4">
                  <p:embed/>
                  <p:pic>
                    <p:nvPicPr>
                      <p:cNvPr id="0" name="Picture 859"/>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4191000" y="21336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12"/>
          <p:cNvGraphicFramePr>
            <a:graphicFrameLocks noChangeAspect="1"/>
          </p:cNvGraphicFramePr>
          <p:nvPr>
            <p:extLst>
              <p:ext uri="{D42A27DB-BD31-4B8C-83A1-F6EECF244321}">
                <p14:modId xmlns:p14="http://schemas.microsoft.com/office/powerpoint/2010/main" val="1008310888"/>
              </p:ext>
            </p:extLst>
          </p:nvPr>
        </p:nvGraphicFramePr>
        <p:xfrm>
          <a:off x="4165833" y="2641833"/>
          <a:ext cx="1651000" cy="723900"/>
        </p:xfrm>
        <a:graphic>
          <a:graphicData uri="http://schemas.openxmlformats.org/presentationml/2006/ole">
            <mc:AlternateContent xmlns:mc="http://schemas.openxmlformats.org/markup-compatibility/2006">
              <mc:Choice xmlns:v="urn:schemas-microsoft-com:vml" Requires="v">
                <p:oleObj spid="_x0000_s72621" name="Equation" r:id="rId16" imgW="1636560" imgH="712800" progId="Equation.DSMT4">
                  <p:embed/>
                </p:oleObj>
              </mc:Choice>
              <mc:Fallback>
                <p:oleObj name="Equation" r:id="rId16" imgW="1636560" imgH="712800" progId="Equation.DSMT4">
                  <p:embed/>
                  <p:pic>
                    <p:nvPicPr>
                      <p:cNvPr id="0" name="Picture 860"/>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4165833" y="2641833"/>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3" name="Object 5"/>
          <p:cNvGraphicFramePr>
            <a:graphicFrameLocks noChangeAspect="1"/>
          </p:cNvGraphicFramePr>
          <p:nvPr>
            <p:extLst>
              <p:ext uri="{D42A27DB-BD31-4B8C-83A1-F6EECF244321}">
                <p14:modId xmlns:p14="http://schemas.microsoft.com/office/powerpoint/2010/main" val="3859977884"/>
              </p:ext>
            </p:extLst>
          </p:nvPr>
        </p:nvGraphicFramePr>
        <p:xfrm>
          <a:off x="990600" y="5330155"/>
          <a:ext cx="647700" cy="419100"/>
        </p:xfrm>
        <a:graphic>
          <a:graphicData uri="http://schemas.openxmlformats.org/presentationml/2006/ole">
            <mc:AlternateContent xmlns:mc="http://schemas.openxmlformats.org/markup-compatibility/2006">
              <mc:Choice xmlns:v="urn:schemas-microsoft-com:vml" Requires="v">
                <p:oleObj spid="_x0000_s72622" name="Equation" r:id="rId18" imgW="639720" imgH="411120" progId="Equation.DSMT4">
                  <p:embed/>
                </p:oleObj>
              </mc:Choice>
              <mc:Fallback>
                <p:oleObj name="Equation" r:id="rId18" imgW="639720" imgH="411120" progId="Equation.DSMT4">
                  <p:embed/>
                  <p:pic>
                    <p:nvPicPr>
                      <p:cNvPr id="0" name="Picture 861"/>
                      <p:cNvPicPr>
                        <a:picLocks noChangeAspect="1" noChangeArrowheads="1"/>
                      </p:cNvPicPr>
                      <p:nvPr/>
                    </p:nvPicPr>
                    <p:blipFill>
                      <a:blip r:embed="rId19">
                        <a:extLst>
                          <a:ext uri="{28A0092B-C50C-407E-A947-70E740481C1C}">
                            <a14:useLocalDpi xmlns:a14="http://schemas.microsoft.com/office/drawing/2010/main" val="0"/>
                          </a:ext>
                        </a:extLst>
                      </a:blip>
                      <a:srcRect/>
                      <a:stretch>
                        <a:fillRect/>
                      </a:stretch>
                    </p:blipFill>
                    <p:spPr bwMode="auto">
                      <a:xfrm>
                        <a:off x="990600" y="5330155"/>
                        <a:ext cx="6477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4" name="Object 6"/>
          <p:cNvGraphicFramePr>
            <a:graphicFrameLocks noChangeAspect="1"/>
          </p:cNvGraphicFramePr>
          <p:nvPr>
            <p:extLst>
              <p:ext uri="{D42A27DB-BD31-4B8C-83A1-F6EECF244321}">
                <p14:modId xmlns:p14="http://schemas.microsoft.com/office/powerpoint/2010/main" val="1885283452"/>
              </p:ext>
            </p:extLst>
          </p:nvPr>
        </p:nvGraphicFramePr>
        <p:xfrm>
          <a:off x="1766887" y="5330155"/>
          <a:ext cx="825500" cy="419100"/>
        </p:xfrm>
        <a:graphic>
          <a:graphicData uri="http://schemas.openxmlformats.org/presentationml/2006/ole">
            <mc:AlternateContent xmlns:mc="http://schemas.openxmlformats.org/markup-compatibility/2006">
              <mc:Choice xmlns:v="urn:schemas-microsoft-com:vml" Requires="v">
                <p:oleObj spid="_x0000_s72623" name="Equation" r:id="rId20" imgW="813600" imgH="411120" progId="Equation.DSMT4">
                  <p:embed/>
                </p:oleObj>
              </mc:Choice>
              <mc:Fallback>
                <p:oleObj name="Equation" r:id="rId20" imgW="813600" imgH="411120" progId="Equation.DSMT4">
                  <p:embed/>
                  <p:pic>
                    <p:nvPicPr>
                      <p:cNvPr id="0" name="Picture 862"/>
                      <p:cNvPicPr>
                        <a:picLocks noChangeAspect="1" noChangeArrowheads="1"/>
                      </p:cNvPicPr>
                      <p:nvPr/>
                    </p:nvPicPr>
                    <p:blipFill>
                      <a:blip r:embed="rId21">
                        <a:extLst>
                          <a:ext uri="{28A0092B-C50C-407E-A947-70E740481C1C}">
                            <a14:useLocalDpi xmlns:a14="http://schemas.microsoft.com/office/drawing/2010/main" val="0"/>
                          </a:ext>
                        </a:extLst>
                      </a:blip>
                      <a:srcRect/>
                      <a:stretch>
                        <a:fillRect/>
                      </a:stretch>
                    </p:blipFill>
                    <p:spPr bwMode="auto">
                      <a:xfrm>
                        <a:off x="1766887" y="5330155"/>
                        <a:ext cx="8255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5" name="Rectangle 24"/>
          <p:cNvSpPr/>
          <p:nvPr/>
        </p:nvSpPr>
        <p:spPr>
          <a:xfrm>
            <a:off x="4495800" y="4807356"/>
            <a:ext cx="4191000" cy="400110"/>
          </a:xfrm>
          <a:prstGeom prst="rect">
            <a:avLst/>
          </a:prstGeom>
        </p:spPr>
        <p:txBody>
          <a:bodyPr wrap="square">
            <a:spAutoFit/>
          </a:bodyPr>
          <a:lstStyle/>
          <a:p>
            <a:r>
              <a:rPr lang="en-US" sz="2000" dirty="0">
                <a:solidFill>
                  <a:srgbClr val="008080"/>
                </a:solidFill>
              </a:rPr>
              <a:t>Keep the base and add the exponents.</a:t>
            </a:r>
          </a:p>
        </p:txBody>
      </p:sp>
      <p:sp>
        <p:nvSpPr>
          <p:cNvPr id="26" name="Rectangle 25"/>
          <p:cNvSpPr/>
          <p:nvPr/>
        </p:nvSpPr>
        <p:spPr>
          <a:xfrm>
            <a:off x="4495800" y="5328692"/>
            <a:ext cx="4023360" cy="707886"/>
          </a:xfrm>
          <a:prstGeom prst="rect">
            <a:avLst/>
          </a:prstGeom>
        </p:spPr>
        <p:txBody>
          <a:bodyPr wrap="square">
            <a:spAutoFit/>
          </a:bodyPr>
          <a:lstStyle/>
          <a:p>
            <a:r>
              <a:rPr lang="en-US" sz="2000" dirty="0">
                <a:solidFill>
                  <a:srgbClr val="008080"/>
                </a:solidFill>
              </a:rPr>
              <a:t>This expression cannot be simplified.</a:t>
            </a:r>
          </a:p>
          <a:p>
            <a:r>
              <a:rPr lang="en-US" sz="2000" dirty="0">
                <a:solidFill>
                  <a:srgbClr val="008080"/>
                </a:solidFill>
              </a:rPr>
              <a:t>The bases are not the same.</a:t>
            </a:r>
          </a:p>
        </p:txBody>
      </p:sp>
      <p:sp>
        <p:nvSpPr>
          <p:cNvPr id="27" name="TextBox 26"/>
          <p:cNvSpPr txBox="1"/>
          <p:nvPr/>
        </p:nvSpPr>
        <p:spPr>
          <a:xfrm>
            <a:off x="3656901" y="2135391"/>
            <a:ext cx="533400" cy="523220"/>
          </a:xfrm>
          <a:prstGeom prst="rect">
            <a:avLst/>
          </a:prstGeom>
          <a:noFill/>
        </p:spPr>
        <p:txBody>
          <a:bodyPr wrap="square" rtlCol="0">
            <a:spAutoFit/>
          </a:bodyPr>
          <a:lstStyle/>
          <a:p>
            <a:r>
              <a:rPr lang="en-US" sz="2800" dirty="0"/>
              <a:t>d.</a:t>
            </a:r>
          </a:p>
        </p:txBody>
      </p:sp>
      <p:sp>
        <p:nvSpPr>
          <p:cNvPr id="28" name="TextBox 27"/>
          <p:cNvSpPr txBox="1"/>
          <p:nvPr/>
        </p:nvSpPr>
        <p:spPr>
          <a:xfrm>
            <a:off x="3674378" y="2768367"/>
            <a:ext cx="533400" cy="523220"/>
          </a:xfrm>
          <a:prstGeom prst="rect">
            <a:avLst/>
          </a:prstGeom>
          <a:noFill/>
        </p:spPr>
        <p:txBody>
          <a:bodyPr wrap="square" rtlCol="0">
            <a:spAutoFit/>
          </a:bodyPr>
          <a:lstStyle/>
          <a:p>
            <a:r>
              <a:rPr lang="en-US" sz="2800" dirty="0"/>
              <a:t>e.</a:t>
            </a:r>
          </a:p>
        </p:txBody>
      </p:sp>
    </p:spTree>
    <p:extLst>
      <p:ext uri="{BB962C8B-B14F-4D97-AF65-F5344CB8AC3E}">
        <p14:creationId xmlns:p14="http://schemas.microsoft.com/office/powerpoint/2010/main" val="3786954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8"/>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7">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9"/>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12"/>
                                        </p:tgtEl>
                                        <p:attrNameLst>
                                          <p:attrName>style.visibility</p:attrName>
                                        </p:attrNameLst>
                                      </p:cBhvr>
                                      <p:to>
                                        <p:strVal val="visible"/>
                                      </p:to>
                                    </p:set>
                                  </p:childTnLst>
                                </p:cTn>
                              </p:par>
                              <p:par>
                                <p:cTn id="51" presetID="1" presetClass="entr" presetSubtype="0" fill="hold" grpId="0" nodeType="withEffect">
                                  <p:stCondLst>
                                    <p:cond delay="0"/>
                                  </p:stCondLst>
                                  <p:childTnLst>
                                    <p:set>
                                      <p:cBhvr>
                                        <p:cTn id="52" dur="1" fill="hold">
                                          <p:stCondLst>
                                            <p:cond delay="0"/>
                                          </p:stCondLst>
                                        </p:cTn>
                                        <p:tgtEl>
                                          <p:spTgt spid="25"/>
                                        </p:tgtEl>
                                        <p:attrNameLst>
                                          <p:attrName>style.visibility</p:attrName>
                                        </p:attrNameLst>
                                      </p:cBhvr>
                                      <p:to>
                                        <p:strVal val="visible"/>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nodeType="clickEffect">
                                  <p:stCondLst>
                                    <p:cond delay="0"/>
                                  </p:stCondLst>
                                  <p:childTnLst>
                                    <p:set>
                                      <p:cBhvr>
                                        <p:cTn id="56" dur="1" fill="hold">
                                          <p:stCondLst>
                                            <p:cond delay="0"/>
                                          </p:stCondLst>
                                        </p:cTn>
                                        <p:tgtEl>
                                          <p:spTgt spid="7">
                                            <p:txEl>
                                              <p:pRg st="6" end="6"/>
                                            </p:txEl>
                                          </p:spTgt>
                                        </p:tgtEl>
                                        <p:attrNameLst>
                                          <p:attrName>style.visibility</p:attrName>
                                        </p:attrNameLst>
                                      </p:cBhvr>
                                      <p:to>
                                        <p:strVal val="visible"/>
                                      </p:to>
                                    </p:set>
                                  </p:childTnLst>
                                </p:cTn>
                              </p:par>
                              <p:par>
                                <p:cTn id="57" presetID="1" presetClass="entr" presetSubtype="0" fill="hold" nodeType="withEffect">
                                  <p:stCondLst>
                                    <p:cond delay="0"/>
                                  </p:stCondLst>
                                  <p:childTnLst>
                                    <p:set>
                                      <p:cBhvr>
                                        <p:cTn id="58" dur="1" fill="hold">
                                          <p:stCondLst>
                                            <p:cond delay="0"/>
                                          </p:stCondLst>
                                        </p:cTn>
                                        <p:tgtEl>
                                          <p:spTgt spid="23"/>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4"/>
                                        </p:tgtEl>
                                        <p:attrNameLst>
                                          <p:attrName>style.visibility</p:attrName>
                                        </p:attrNameLst>
                                      </p:cBhvr>
                                      <p:to>
                                        <p:strVal val="visible"/>
                                      </p:to>
                                    </p:set>
                                  </p:childTnLst>
                                </p:cTn>
                              </p:par>
                              <p:par>
                                <p:cTn id="63" presetID="1" presetClass="entr" presetSubtype="0" fill="hold" nodeType="withEffect">
                                  <p:stCondLst>
                                    <p:cond delay="0"/>
                                  </p:stCondLst>
                                  <p:childTnLst>
                                    <p:set>
                                      <p:cBhvr>
                                        <p:cTn id="64" dur="1" fill="hold">
                                          <p:stCondLst>
                                            <p:cond delay="0"/>
                                          </p:stCondLst>
                                        </p:cTn>
                                        <p:tgtEl>
                                          <p:spTgt spid="2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Content Placeholder 2"/>
          <p:cNvSpPr>
            <a:spLocks noGrp="1"/>
          </p:cNvSpPr>
          <p:nvPr>
            <p:ph idx="1"/>
          </p:nvPr>
        </p:nvSpPr>
        <p:spPr>
          <a:xfrm>
            <a:off x="457200" y="1280160"/>
            <a:ext cx="8229600" cy="4572000"/>
          </a:xfrm>
        </p:spPr>
        <p:txBody>
          <a:bodyPr/>
          <a:lstStyle/>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pPr marL="514350" indent="-514350">
              <a:buFont typeface="+mj-lt"/>
              <a:buAutoNum type="alphaLcPeriod" startAt="3"/>
            </a:pPr>
            <a:endParaRPr lang="en-US" dirty="0"/>
          </a:p>
          <a:p>
            <a:pPr marL="514350" indent="-514350">
              <a:buFont typeface="+mj-lt"/>
              <a:buAutoNum type="alphaLcPeriod" startAt="3"/>
            </a:pPr>
            <a:r>
              <a:rPr lang="en-US" dirty="0"/>
              <a:t> </a:t>
            </a:r>
          </a:p>
          <a:p>
            <a:endParaRPr lang="en-US" dirty="0"/>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1: Using the Product Rule for Exponents</a:t>
            </a:r>
            <a:r>
              <a:rPr lang="en-US" sz="3200" dirty="0">
                <a:solidFill>
                  <a:schemeClr val="accent1"/>
                </a:solidFill>
              </a:rPr>
              <a:t> (cont.)</a:t>
            </a:r>
          </a:p>
        </p:txBody>
      </p:sp>
      <p:graphicFrame>
        <p:nvGraphicFramePr>
          <p:cNvPr id="8" name="Object 9"/>
          <p:cNvGraphicFramePr>
            <a:graphicFrameLocks noChangeAspect="1"/>
          </p:cNvGraphicFramePr>
          <p:nvPr>
            <p:extLst>
              <p:ext uri="{D42A27DB-BD31-4B8C-83A1-F6EECF244321}">
                <p14:modId xmlns:p14="http://schemas.microsoft.com/office/powerpoint/2010/main" val="1855492424"/>
              </p:ext>
            </p:extLst>
          </p:nvPr>
        </p:nvGraphicFramePr>
        <p:xfrm>
          <a:off x="1066800" y="1310100"/>
          <a:ext cx="685800" cy="419100"/>
        </p:xfrm>
        <a:graphic>
          <a:graphicData uri="http://schemas.openxmlformats.org/presentationml/2006/ole">
            <mc:AlternateContent xmlns:mc="http://schemas.openxmlformats.org/markup-compatibility/2006">
              <mc:Choice xmlns:v="urn:schemas-microsoft-com:vml" Requires="v">
                <p:oleObj spid="_x0000_s83368" name="Equation" r:id="rId3" imgW="676440" imgH="411120" progId="Equation.DSMT4">
                  <p:embed/>
                </p:oleObj>
              </mc:Choice>
              <mc:Fallback>
                <p:oleObj name="Equation" r:id="rId3" imgW="676440" imgH="411120" progId="Equation.DSMT4">
                  <p:embed/>
                  <p:pic>
                    <p:nvPicPr>
                      <p:cNvPr id="0" name="Picture 32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800" y="1310100"/>
                        <a:ext cx="6858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ct 10"/>
          <p:cNvGraphicFramePr>
            <a:graphicFrameLocks noChangeAspect="1"/>
          </p:cNvGraphicFramePr>
          <p:nvPr>
            <p:extLst>
              <p:ext uri="{D42A27DB-BD31-4B8C-83A1-F6EECF244321}">
                <p14:modId xmlns:p14="http://schemas.microsoft.com/office/powerpoint/2010/main" val="2576243920"/>
              </p:ext>
            </p:extLst>
          </p:nvPr>
        </p:nvGraphicFramePr>
        <p:xfrm>
          <a:off x="1035050" y="2288900"/>
          <a:ext cx="749300" cy="419100"/>
        </p:xfrm>
        <a:graphic>
          <a:graphicData uri="http://schemas.openxmlformats.org/presentationml/2006/ole">
            <mc:AlternateContent xmlns:mc="http://schemas.openxmlformats.org/markup-compatibility/2006">
              <mc:Choice xmlns:v="urn:schemas-microsoft-com:vml" Requires="v">
                <p:oleObj spid="_x0000_s83369" name="Equation" r:id="rId5" imgW="740520" imgH="411120" progId="Equation.DSMT4">
                  <p:embed/>
                </p:oleObj>
              </mc:Choice>
              <mc:Fallback>
                <p:oleObj name="Equation" r:id="rId5" imgW="740520" imgH="411120" progId="Equation.DSMT4">
                  <p:embed/>
                  <p:pic>
                    <p:nvPicPr>
                      <p:cNvPr id="0" name="Picture 32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35050" y="2288900"/>
                        <a:ext cx="749300" cy="419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13"/>
          <p:cNvGraphicFramePr>
            <a:graphicFrameLocks noChangeAspect="1"/>
          </p:cNvGraphicFramePr>
          <p:nvPr>
            <p:extLst>
              <p:ext uri="{D42A27DB-BD31-4B8C-83A1-F6EECF244321}">
                <p14:modId xmlns:p14="http://schemas.microsoft.com/office/powerpoint/2010/main" val="4247270305"/>
              </p:ext>
            </p:extLst>
          </p:nvPr>
        </p:nvGraphicFramePr>
        <p:xfrm>
          <a:off x="1008063" y="3212634"/>
          <a:ext cx="1651000" cy="723900"/>
        </p:xfrm>
        <a:graphic>
          <a:graphicData uri="http://schemas.openxmlformats.org/presentationml/2006/ole">
            <mc:AlternateContent xmlns:mc="http://schemas.openxmlformats.org/markup-compatibility/2006">
              <mc:Choice xmlns:v="urn:schemas-microsoft-com:vml" Requires="v">
                <p:oleObj spid="_x0000_s83370" name="Equation" r:id="rId7" imgW="1636560" imgH="712800" progId="Equation.DSMT4">
                  <p:embed/>
                </p:oleObj>
              </mc:Choice>
              <mc:Fallback>
                <p:oleObj name="Equation" r:id="rId7" imgW="1636560" imgH="712800" progId="Equation.DSMT4">
                  <p:embed/>
                  <p:pic>
                    <p:nvPicPr>
                      <p:cNvPr id="0" name="Picture 329"/>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08063" y="3212634"/>
                        <a:ext cx="1651000" cy="723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Rectangle 10"/>
          <p:cNvSpPr/>
          <p:nvPr/>
        </p:nvSpPr>
        <p:spPr>
          <a:xfrm>
            <a:off x="4892040" y="1346537"/>
            <a:ext cx="4023360" cy="1015663"/>
          </a:xfrm>
          <a:prstGeom prst="rect">
            <a:avLst/>
          </a:prstGeom>
        </p:spPr>
        <p:txBody>
          <a:bodyPr wrap="square">
            <a:spAutoFit/>
          </a:bodyPr>
          <a:lstStyle/>
          <a:p>
            <a:r>
              <a:rPr lang="en-US" sz="2000" dirty="0">
                <a:solidFill>
                  <a:srgbClr val="008080"/>
                </a:solidFill>
              </a:rPr>
              <a:t>Note that the base stays 4.</a:t>
            </a:r>
          </a:p>
          <a:p>
            <a:r>
              <a:rPr lang="en-US" sz="2000" dirty="0">
                <a:solidFill>
                  <a:srgbClr val="008080"/>
                </a:solidFill>
              </a:rPr>
              <a:t>That is, the bases are not multiplied.</a:t>
            </a:r>
          </a:p>
        </p:txBody>
      </p:sp>
      <p:sp>
        <p:nvSpPr>
          <p:cNvPr id="12" name="Rectangle 11"/>
          <p:cNvSpPr/>
          <p:nvPr/>
        </p:nvSpPr>
        <p:spPr>
          <a:xfrm>
            <a:off x="4892040" y="2263914"/>
            <a:ext cx="4023360" cy="707886"/>
          </a:xfrm>
          <a:prstGeom prst="rect">
            <a:avLst/>
          </a:prstGeom>
        </p:spPr>
        <p:txBody>
          <a:bodyPr>
            <a:spAutoFit/>
          </a:bodyPr>
          <a:lstStyle/>
          <a:p>
            <a:r>
              <a:rPr lang="en-US" sz="2000" dirty="0">
                <a:solidFill>
                  <a:srgbClr val="008080"/>
                </a:solidFill>
              </a:rPr>
              <a:t>Note that the base stays 2.</a:t>
            </a:r>
          </a:p>
          <a:p>
            <a:r>
              <a:rPr lang="en-US" sz="2000" dirty="0">
                <a:solidFill>
                  <a:srgbClr val="008080"/>
                </a:solidFill>
              </a:rPr>
              <a:t>That is, the bases are not multiplied.</a:t>
            </a:r>
          </a:p>
        </p:txBody>
      </p:sp>
      <p:graphicFrame>
        <p:nvGraphicFramePr>
          <p:cNvPr id="13" name="Object 8"/>
          <p:cNvGraphicFramePr>
            <a:graphicFrameLocks noChangeAspect="1"/>
          </p:cNvGraphicFramePr>
          <p:nvPr>
            <p:extLst>
              <p:ext uri="{D42A27DB-BD31-4B8C-83A1-F6EECF244321}">
                <p14:modId xmlns:p14="http://schemas.microsoft.com/office/powerpoint/2010/main" val="3055829076"/>
              </p:ext>
            </p:extLst>
          </p:nvPr>
        </p:nvGraphicFramePr>
        <p:xfrm>
          <a:off x="1749425" y="1309688"/>
          <a:ext cx="1003300" cy="419100"/>
        </p:xfrm>
        <a:graphic>
          <a:graphicData uri="http://schemas.openxmlformats.org/presentationml/2006/ole">
            <mc:AlternateContent xmlns:mc="http://schemas.openxmlformats.org/markup-compatibility/2006">
              <mc:Choice xmlns:v="urn:schemas-microsoft-com:vml" Requires="v">
                <p:oleObj spid="_x0000_s83371" name="Equation" r:id="rId9" imgW="987120" imgH="411120" progId="Equation.DSMT4">
                  <p:embed/>
                </p:oleObj>
              </mc:Choice>
              <mc:Fallback>
                <p:oleObj name="Equation" r:id="rId9" imgW="987120" imgH="411120" progId="Equation.DSMT4">
                  <p:embed/>
                  <p:pic>
                    <p:nvPicPr>
                      <p:cNvPr id="0" name="Picture 33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749425" y="1309688"/>
                        <a:ext cx="1003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9"/>
          <p:cNvGraphicFramePr>
            <a:graphicFrameLocks noChangeAspect="1"/>
          </p:cNvGraphicFramePr>
          <p:nvPr>
            <p:extLst>
              <p:ext uri="{D42A27DB-BD31-4B8C-83A1-F6EECF244321}">
                <p14:modId xmlns:p14="http://schemas.microsoft.com/office/powerpoint/2010/main" val="1631125574"/>
              </p:ext>
            </p:extLst>
          </p:nvPr>
        </p:nvGraphicFramePr>
        <p:xfrm>
          <a:off x="2754313" y="1309688"/>
          <a:ext cx="647700" cy="419100"/>
        </p:xfrm>
        <a:graphic>
          <a:graphicData uri="http://schemas.openxmlformats.org/presentationml/2006/ole">
            <mc:AlternateContent xmlns:mc="http://schemas.openxmlformats.org/markup-compatibility/2006">
              <mc:Choice xmlns:v="urn:schemas-microsoft-com:vml" Requires="v">
                <p:oleObj spid="_x0000_s83372" name="Equation" r:id="rId11" imgW="639720" imgH="411120" progId="Equation.DSMT4">
                  <p:embed/>
                </p:oleObj>
              </mc:Choice>
              <mc:Fallback>
                <p:oleObj name="Equation" r:id="rId11" imgW="639720" imgH="411120" progId="Equation.DSMT4">
                  <p:embed/>
                  <p:pic>
                    <p:nvPicPr>
                      <p:cNvPr id="0" name="Picture 331"/>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754313" y="1309688"/>
                        <a:ext cx="647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10"/>
          <p:cNvGraphicFramePr>
            <a:graphicFrameLocks noChangeAspect="1"/>
          </p:cNvGraphicFramePr>
          <p:nvPr>
            <p:extLst>
              <p:ext uri="{D42A27DB-BD31-4B8C-83A1-F6EECF244321}">
                <p14:modId xmlns:p14="http://schemas.microsoft.com/office/powerpoint/2010/main" val="1948389508"/>
              </p:ext>
            </p:extLst>
          </p:nvPr>
        </p:nvGraphicFramePr>
        <p:xfrm>
          <a:off x="3478213" y="1449388"/>
          <a:ext cx="685800" cy="279400"/>
        </p:xfrm>
        <a:graphic>
          <a:graphicData uri="http://schemas.openxmlformats.org/presentationml/2006/ole">
            <mc:AlternateContent xmlns:mc="http://schemas.openxmlformats.org/markup-compatibility/2006">
              <mc:Choice xmlns:v="urn:schemas-microsoft-com:vml" Requires="v">
                <p:oleObj spid="_x0000_s83373" name="Equation" r:id="rId13" imgW="676440" imgH="264960" progId="Equation.DSMT4">
                  <p:embed/>
                </p:oleObj>
              </mc:Choice>
              <mc:Fallback>
                <p:oleObj name="Equation" r:id="rId13" imgW="676440" imgH="264960" progId="Equation.DSMT4">
                  <p:embed/>
                  <p:pic>
                    <p:nvPicPr>
                      <p:cNvPr id="0" name="Picture 33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478213" y="1449388"/>
                        <a:ext cx="6858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11"/>
          <p:cNvGraphicFramePr>
            <a:graphicFrameLocks noChangeAspect="1"/>
          </p:cNvGraphicFramePr>
          <p:nvPr>
            <p:extLst>
              <p:ext uri="{D42A27DB-BD31-4B8C-83A1-F6EECF244321}">
                <p14:modId xmlns:p14="http://schemas.microsoft.com/office/powerpoint/2010/main" val="1098867941"/>
              </p:ext>
            </p:extLst>
          </p:nvPr>
        </p:nvGraphicFramePr>
        <p:xfrm>
          <a:off x="1819275" y="2289845"/>
          <a:ext cx="990600" cy="419100"/>
        </p:xfrm>
        <a:graphic>
          <a:graphicData uri="http://schemas.openxmlformats.org/presentationml/2006/ole">
            <mc:AlternateContent xmlns:mc="http://schemas.openxmlformats.org/markup-compatibility/2006">
              <mc:Choice xmlns:v="urn:schemas-microsoft-com:vml" Requires="v">
                <p:oleObj spid="_x0000_s83374" name="Equation" r:id="rId15" imgW="978120" imgH="411120" progId="Equation.DSMT4">
                  <p:embed/>
                </p:oleObj>
              </mc:Choice>
              <mc:Fallback>
                <p:oleObj name="Equation" r:id="rId15" imgW="978120" imgH="411120" progId="Equation.DSMT4">
                  <p:embed/>
                  <p:pic>
                    <p:nvPicPr>
                      <p:cNvPr id="0" name="Picture 33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1819275" y="2289845"/>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12"/>
          <p:cNvGraphicFramePr>
            <a:graphicFrameLocks noChangeAspect="1"/>
          </p:cNvGraphicFramePr>
          <p:nvPr>
            <p:extLst>
              <p:ext uri="{D42A27DB-BD31-4B8C-83A1-F6EECF244321}">
                <p14:modId xmlns:p14="http://schemas.microsoft.com/office/powerpoint/2010/main" val="2515052950"/>
              </p:ext>
            </p:extLst>
          </p:nvPr>
        </p:nvGraphicFramePr>
        <p:xfrm>
          <a:off x="2814638" y="2289845"/>
          <a:ext cx="622300" cy="419100"/>
        </p:xfrm>
        <a:graphic>
          <a:graphicData uri="http://schemas.openxmlformats.org/presentationml/2006/ole">
            <mc:AlternateContent xmlns:mc="http://schemas.openxmlformats.org/markup-compatibility/2006">
              <mc:Choice xmlns:v="urn:schemas-microsoft-com:vml" Requires="v">
                <p:oleObj spid="_x0000_s83375" name="Equation" r:id="rId17" imgW="612360" imgH="411120" progId="Equation.DSMT4">
                  <p:embed/>
                </p:oleObj>
              </mc:Choice>
              <mc:Fallback>
                <p:oleObj name="Equation" r:id="rId17" imgW="612360" imgH="411120" progId="Equation.DSMT4">
                  <p:embed/>
                  <p:pic>
                    <p:nvPicPr>
                      <p:cNvPr id="0" name="Picture 334"/>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814638" y="2289845"/>
                        <a:ext cx="6223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13"/>
          <p:cNvGraphicFramePr>
            <a:graphicFrameLocks noChangeAspect="1"/>
          </p:cNvGraphicFramePr>
          <p:nvPr>
            <p:extLst>
              <p:ext uri="{D42A27DB-BD31-4B8C-83A1-F6EECF244321}">
                <p14:modId xmlns:p14="http://schemas.microsoft.com/office/powerpoint/2010/main" val="2226892928"/>
              </p:ext>
            </p:extLst>
          </p:nvPr>
        </p:nvGraphicFramePr>
        <p:xfrm>
          <a:off x="3465513" y="2404145"/>
          <a:ext cx="698500" cy="279400"/>
        </p:xfrm>
        <a:graphic>
          <a:graphicData uri="http://schemas.openxmlformats.org/presentationml/2006/ole">
            <mc:AlternateContent xmlns:mc="http://schemas.openxmlformats.org/markup-compatibility/2006">
              <mc:Choice xmlns:v="urn:schemas-microsoft-com:vml" Requires="v">
                <p:oleObj spid="_x0000_s83376" name="Equation" r:id="rId19" imgW="685440" imgH="264960" progId="Equation.DSMT4">
                  <p:embed/>
                </p:oleObj>
              </mc:Choice>
              <mc:Fallback>
                <p:oleObj name="Equation" r:id="rId19" imgW="685440" imgH="264960" progId="Equation.DSMT4">
                  <p:embed/>
                  <p:pic>
                    <p:nvPicPr>
                      <p:cNvPr id="0" name="Picture 335"/>
                      <p:cNvPicPr>
                        <a:picLocks noChangeAspect="1" noChangeArrowheads="1"/>
                      </p:cNvPicPr>
                      <p:nvPr/>
                    </p:nvPicPr>
                    <p:blipFill>
                      <a:blip r:embed="rId20">
                        <a:extLst>
                          <a:ext uri="{28A0092B-C50C-407E-A947-70E740481C1C}">
                            <a14:useLocalDpi xmlns:a14="http://schemas.microsoft.com/office/drawing/2010/main" val="0"/>
                          </a:ext>
                        </a:extLst>
                      </a:blip>
                      <a:srcRect/>
                      <a:stretch>
                        <a:fillRect/>
                      </a:stretch>
                    </p:blipFill>
                    <p:spPr bwMode="auto">
                      <a:xfrm>
                        <a:off x="3465513" y="2404145"/>
                        <a:ext cx="698500" cy="27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9" name="Object 14"/>
          <p:cNvGraphicFramePr>
            <a:graphicFrameLocks noChangeAspect="1"/>
          </p:cNvGraphicFramePr>
          <p:nvPr>
            <p:extLst>
              <p:ext uri="{D42A27DB-BD31-4B8C-83A1-F6EECF244321}">
                <p14:modId xmlns:p14="http://schemas.microsoft.com/office/powerpoint/2010/main" val="2863352897"/>
              </p:ext>
            </p:extLst>
          </p:nvPr>
        </p:nvGraphicFramePr>
        <p:xfrm>
          <a:off x="2636838" y="3212634"/>
          <a:ext cx="1536700" cy="723900"/>
        </p:xfrm>
        <a:graphic>
          <a:graphicData uri="http://schemas.openxmlformats.org/presentationml/2006/ole">
            <mc:AlternateContent xmlns:mc="http://schemas.openxmlformats.org/markup-compatibility/2006">
              <mc:Choice xmlns:v="urn:schemas-microsoft-com:vml" Requires="v">
                <p:oleObj spid="_x0000_s83377" name="Equation" r:id="rId21" imgW="1526760" imgH="712800" progId="Equation.DSMT4">
                  <p:embed/>
                </p:oleObj>
              </mc:Choice>
              <mc:Fallback>
                <p:oleObj name="Equation" r:id="rId21" imgW="1526760" imgH="712800" progId="Equation.DSMT4">
                  <p:embed/>
                  <p:pic>
                    <p:nvPicPr>
                      <p:cNvPr id="0" name="Picture 336"/>
                      <p:cNvPicPr>
                        <a:picLocks noChangeAspect="1" noChangeArrowheads="1"/>
                      </p:cNvPicPr>
                      <p:nvPr/>
                    </p:nvPicPr>
                    <p:blipFill>
                      <a:blip r:embed="rId22">
                        <a:extLst>
                          <a:ext uri="{28A0092B-C50C-407E-A947-70E740481C1C}">
                            <a14:useLocalDpi xmlns:a14="http://schemas.microsoft.com/office/drawing/2010/main" val="0"/>
                          </a:ext>
                        </a:extLst>
                      </a:blip>
                      <a:srcRect/>
                      <a:stretch>
                        <a:fillRect/>
                      </a:stretch>
                    </p:blipFill>
                    <p:spPr bwMode="auto">
                      <a:xfrm>
                        <a:off x="2636838" y="3212634"/>
                        <a:ext cx="15367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0" name="Object 15"/>
          <p:cNvGraphicFramePr>
            <a:graphicFrameLocks noChangeAspect="1"/>
          </p:cNvGraphicFramePr>
          <p:nvPr>
            <p:extLst>
              <p:ext uri="{D42A27DB-BD31-4B8C-83A1-F6EECF244321}">
                <p14:modId xmlns:p14="http://schemas.microsoft.com/office/powerpoint/2010/main" val="1201364667"/>
              </p:ext>
            </p:extLst>
          </p:nvPr>
        </p:nvGraphicFramePr>
        <p:xfrm>
          <a:off x="4149725" y="3212634"/>
          <a:ext cx="1130300" cy="723900"/>
        </p:xfrm>
        <a:graphic>
          <a:graphicData uri="http://schemas.openxmlformats.org/presentationml/2006/ole">
            <mc:AlternateContent xmlns:mc="http://schemas.openxmlformats.org/markup-compatibility/2006">
              <mc:Choice xmlns:v="urn:schemas-microsoft-com:vml" Requires="v">
                <p:oleObj spid="_x0000_s83378" name="Equation" r:id="rId23" imgW="1115280" imgH="712800" progId="Equation.DSMT4">
                  <p:embed/>
                </p:oleObj>
              </mc:Choice>
              <mc:Fallback>
                <p:oleObj name="Equation" r:id="rId23" imgW="1115280" imgH="712800" progId="Equation.DSMT4">
                  <p:embed/>
                  <p:pic>
                    <p:nvPicPr>
                      <p:cNvPr id="0" name="Picture 337"/>
                      <p:cNvPicPr>
                        <a:picLocks noChangeAspect="1" noChangeArrowheads="1"/>
                      </p:cNvPicPr>
                      <p:nvPr/>
                    </p:nvPicPr>
                    <p:blipFill>
                      <a:blip r:embed="rId24">
                        <a:extLst>
                          <a:ext uri="{28A0092B-C50C-407E-A947-70E740481C1C}">
                            <a14:useLocalDpi xmlns:a14="http://schemas.microsoft.com/office/drawing/2010/main" val="0"/>
                          </a:ext>
                        </a:extLst>
                      </a:blip>
                      <a:srcRect/>
                      <a:stretch>
                        <a:fillRect/>
                      </a:stretch>
                    </p:blipFill>
                    <p:spPr bwMode="auto">
                      <a:xfrm>
                        <a:off x="4149725" y="3212634"/>
                        <a:ext cx="1130300" cy="72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21" name="Object 16"/>
          <p:cNvGraphicFramePr>
            <a:graphicFrameLocks noChangeAspect="1"/>
          </p:cNvGraphicFramePr>
          <p:nvPr>
            <p:extLst>
              <p:ext uri="{D42A27DB-BD31-4B8C-83A1-F6EECF244321}">
                <p14:modId xmlns:p14="http://schemas.microsoft.com/office/powerpoint/2010/main" val="2107921646"/>
              </p:ext>
            </p:extLst>
          </p:nvPr>
        </p:nvGraphicFramePr>
        <p:xfrm>
          <a:off x="5276850" y="3472984"/>
          <a:ext cx="1079500" cy="368300"/>
        </p:xfrm>
        <a:graphic>
          <a:graphicData uri="http://schemas.openxmlformats.org/presentationml/2006/ole">
            <mc:AlternateContent xmlns:mc="http://schemas.openxmlformats.org/markup-compatibility/2006">
              <mc:Choice xmlns:v="urn:schemas-microsoft-com:vml" Requires="v">
                <p:oleObj spid="_x0000_s83379" name="Equation" r:id="rId25" imgW="1069560" imgH="356400" progId="Equation.DSMT4">
                  <p:embed/>
                </p:oleObj>
              </mc:Choice>
              <mc:Fallback>
                <p:oleObj name="Equation" r:id="rId25" imgW="1069560" imgH="356400" progId="Equation.DSMT4">
                  <p:embed/>
                  <p:pic>
                    <p:nvPicPr>
                      <p:cNvPr id="0" name="Picture 338"/>
                      <p:cNvPicPr>
                        <a:picLocks noChangeAspect="1" noChangeArrowheads="1"/>
                      </p:cNvPicPr>
                      <p:nvPr/>
                    </p:nvPicPr>
                    <p:blipFill>
                      <a:blip r:embed="rId26">
                        <a:extLst>
                          <a:ext uri="{28A0092B-C50C-407E-A947-70E740481C1C}">
                            <a14:useLocalDpi xmlns:a14="http://schemas.microsoft.com/office/drawing/2010/main" val="0"/>
                          </a:ext>
                        </a:extLst>
                      </a:blip>
                      <a:srcRect/>
                      <a:stretch>
                        <a:fillRect/>
                      </a:stretch>
                    </p:blipFill>
                    <p:spPr bwMode="auto">
                      <a:xfrm>
                        <a:off x="5276850" y="3472984"/>
                        <a:ext cx="1079500" cy="36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5">
                                            <p:txEl>
                                              <p:pRg st="2" end="2"/>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8"/>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25">
                                            <p:txEl>
                                              <p:pRg st="4" end="4"/>
                                            </p:txEl>
                                          </p:spTgt>
                                        </p:tgtEl>
                                        <p:attrNameLst>
                                          <p:attrName>style.visibility</p:attrName>
                                        </p:attrNameLst>
                                      </p:cBhvr>
                                      <p:to>
                                        <p:strVal val="visible"/>
                                      </p:to>
                                    </p:set>
                                  </p:childTnLst>
                                </p:cTn>
                              </p:par>
                              <p:par>
                                <p:cTn id="53" presetID="1" presetClass="entr" presetSubtype="0" fill="hold" nodeType="withEffect">
                                  <p:stCondLst>
                                    <p:cond delay="0"/>
                                  </p:stCondLst>
                                  <p:childTnLst>
                                    <p:set>
                                      <p:cBhvr>
                                        <p:cTn id="54" dur="1" fill="hold">
                                          <p:stCondLst>
                                            <p:cond delay="0"/>
                                          </p:stCondLst>
                                        </p:cTn>
                                        <p:tgtEl>
                                          <p:spTgt spid="10"/>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9"/>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uiExpand="1" build="p"/>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Example 2:  </a:t>
            </a:r>
            <a:r>
              <a:rPr lang="en-US" dirty="0">
                <a:solidFill>
                  <a:schemeClr val="accent1"/>
                </a:solidFill>
              </a:rPr>
              <a:t>Using the Product Rule for Exponents</a:t>
            </a:r>
            <a:endParaRPr lang="en-US" sz="3200" dirty="0">
              <a:solidFill>
                <a:schemeClr val="accent1"/>
              </a:solidFill>
            </a:endParaRPr>
          </a:p>
        </p:txBody>
      </p:sp>
      <p:sp>
        <p:nvSpPr>
          <p:cNvPr id="8" name="Rectangle 3"/>
          <p:cNvSpPr>
            <a:spLocks noGrp="1"/>
          </p:cNvSpPr>
          <p:nvPr>
            <p:ph idx="1"/>
          </p:nvPr>
        </p:nvSpPr>
        <p:spPr>
          <a:xfrm>
            <a:off x="457200" y="1024855"/>
            <a:ext cx="8229600" cy="4832092"/>
          </a:xfrm>
          <a:prstGeom prst="rect">
            <a:avLst/>
          </a:prstGeom>
        </p:spPr>
        <p:txBody>
          <a:bodyPr>
            <a:spAutoFit/>
          </a:bodyPr>
          <a:lstStyle/>
          <a:p>
            <a:pPr marL="0" indent="0">
              <a:spcBef>
                <a:spcPct val="50000"/>
              </a:spcBef>
              <a:buFont typeface="Courier New" pitchFamily="49" charset="0"/>
              <a:buNone/>
            </a:pPr>
            <a:r>
              <a:rPr lang="en-US" i="0" dirty="0">
                <a:solidFill>
                  <a:schemeClr val="tx1"/>
                </a:solidFill>
              </a:rPr>
              <a:t>Use the product rule for exponents when simplifying the following expressions.</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buFont typeface="+mj-lt"/>
              <a:buAutoNum type="alphaLcPeriod"/>
            </a:pPr>
            <a:r>
              <a:rPr lang="en-US" dirty="0">
                <a:solidFill>
                  <a:schemeClr val="tx1"/>
                </a:solidFill>
              </a:rPr>
              <a:t> </a:t>
            </a:r>
          </a:p>
          <a:p>
            <a:pPr marL="514350" indent="-514350">
              <a:spcBef>
                <a:spcPct val="50000"/>
              </a:spcBef>
            </a:pPr>
            <a:r>
              <a:rPr lang="en-US" b="1" dirty="0"/>
              <a:t>Solution</a:t>
            </a:r>
          </a:p>
          <a:p>
            <a:pPr marL="514350" indent="-514350">
              <a:spcBef>
                <a:spcPct val="50000"/>
              </a:spcBef>
              <a:buFont typeface="+mj-lt"/>
              <a:buAutoNum type="alphaLcPeriod"/>
            </a:pPr>
            <a:r>
              <a:rPr lang="en-US" dirty="0"/>
              <a:t> </a:t>
            </a:r>
          </a:p>
          <a:p>
            <a:pPr marL="514350" indent="-514350">
              <a:spcBef>
                <a:spcPct val="50000"/>
              </a:spcBef>
            </a:pPr>
            <a:endParaRPr lang="en-US" dirty="0">
              <a:solidFill>
                <a:schemeClr val="tx1"/>
              </a:solidFill>
            </a:endParaRPr>
          </a:p>
        </p:txBody>
      </p:sp>
      <p:graphicFrame>
        <p:nvGraphicFramePr>
          <p:cNvPr id="9" name="Object 4"/>
          <p:cNvGraphicFramePr>
            <a:graphicFrameLocks noChangeAspect="1"/>
          </p:cNvGraphicFramePr>
          <p:nvPr>
            <p:extLst>
              <p:ext uri="{D42A27DB-BD31-4B8C-83A1-F6EECF244321}">
                <p14:modId xmlns:p14="http://schemas.microsoft.com/office/powerpoint/2010/main" val="2323062558"/>
              </p:ext>
            </p:extLst>
          </p:nvPr>
        </p:nvGraphicFramePr>
        <p:xfrm>
          <a:off x="966365" y="2073339"/>
          <a:ext cx="1117600" cy="482600"/>
        </p:xfrm>
        <a:graphic>
          <a:graphicData uri="http://schemas.openxmlformats.org/presentationml/2006/ole">
            <mc:AlternateContent xmlns:mc="http://schemas.openxmlformats.org/markup-compatibility/2006">
              <mc:Choice xmlns:v="urn:schemas-microsoft-com:vml" Requires="v">
                <p:oleObj spid="_x0000_s73359" name="Equation" r:id="rId3" imgW="1106280" imgH="466200" progId="Equation.DSMT4">
                  <p:embed/>
                </p:oleObj>
              </mc:Choice>
              <mc:Fallback>
                <p:oleObj name="Equation" r:id="rId3" imgW="1106280" imgH="466200" progId="Equation.DSMT4">
                  <p:embed/>
                  <p:pic>
                    <p:nvPicPr>
                      <p:cNvPr id="0" name="Picture 59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66365" y="2073339"/>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ct 5"/>
          <p:cNvGraphicFramePr>
            <a:graphicFrameLocks noChangeAspect="1"/>
          </p:cNvGraphicFramePr>
          <p:nvPr>
            <p:extLst>
              <p:ext uri="{D42A27DB-BD31-4B8C-83A1-F6EECF244321}">
                <p14:modId xmlns:p14="http://schemas.microsoft.com/office/powerpoint/2010/main" val="753680387"/>
              </p:ext>
            </p:extLst>
          </p:nvPr>
        </p:nvGraphicFramePr>
        <p:xfrm>
          <a:off x="1092200" y="4631422"/>
          <a:ext cx="1117600" cy="482600"/>
        </p:xfrm>
        <a:graphic>
          <a:graphicData uri="http://schemas.openxmlformats.org/presentationml/2006/ole">
            <mc:AlternateContent xmlns:mc="http://schemas.openxmlformats.org/markup-compatibility/2006">
              <mc:Choice xmlns:v="urn:schemas-microsoft-com:vml" Requires="v">
                <p:oleObj spid="_x0000_s73360" name="Equation" r:id="rId5" imgW="1106280" imgH="466200" progId="Equation.DSMT4">
                  <p:embed/>
                </p:oleObj>
              </mc:Choice>
              <mc:Fallback>
                <p:oleObj name="Equation" r:id="rId5" imgW="1106280" imgH="466200" progId="Equation.DSMT4">
                  <p:embed/>
                  <p:pic>
                    <p:nvPicPr>
                      <p:cNvPr id="0" name="Picture 59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92200" y="4631422"/>
                        <a:ext cx="1117600" cy="482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1" name="Text Box 6"/>
          <p:cNvSpPr txBox="1">
            <a:spLocks noChangeArrowheads="1"/>
          </p:cNvSpPr>
          <p:nvPr/>
        </p:nvSpPr>
        <p:spPr bwMode="auto">
          <a:xfrm>
            <a:off x="4876800" y="4648200"/>
            <a:ext cx="3733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Apply the commutative property of multiplication. Then, multiply the coefficients 2 and 3 and add the exponents 2 and 9.</a:t>
            </a:r>
          </a:p>
        </p:txBody>
      </p:sp>
      <p:graphicFrame>
        <p:nvGraphicFramePr>
          <p:cNvPr id="13" name="Object 4"/>
          <p:cNvGraphicFramePr>
            <a:graphicFrameLocks noChangeAspect="1"/>
          </p:cNvGraphicFramePr>
          <p:nvPr>
            <p:extLst>
              <p:ext uri="{D42A27DB-BD31-4B8C-83A1-F6EECF244321}">
                <p14:modId xmlns:p14="http://schemas.microsoft.com/office/powerpoint/2010/main" val="94985356"/>
              </p:ext>
            </p:extLst>
          </p:nvPr>
        </p:nvGraphicFramePr>
        <p:xfrm>
          <a:off x="3429000" y="5257800"/>
          <a:ext cx="914400" cy="482600"/>
        </p:xfrm>
        <a:graphic>
          <a:graphicData uri="http://schemas.openxmlformats.org/presentationml/2006/ole">
            <mc:AlternateContent xmlns:mc="http://schemas.openxmlformats.org/markup-compatibility/2006">
              <mc:Choice xmlns:v="urn:schemas-microsoft-com:vml" Requires="v">
                <p:oleObj spid="_x0000_s73361" name="Equation" r:id="rId7" imgW="905040" imgH="466200" progId="Equation.DSMT4">
                  <p:embed/>
                </p:oleObj>
              </mc:Choice>
              <mc:Fallback>
                <p:oleObj name="Equation" r:id="rId7" imgW="905040" imgH="466200" progId="Equation.DSMT4">
                  <p:embed/>
                  <p:pic>
                    <p:nvPicPr>
                      <p:cNvPr id="0" name="Picture 60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429000" y="5257800"/>
                        <a:ext cx="9144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4" name="Object 5"/>
          <p:cNvGraphicFramePr>
            <a:graphicFrameLocks noChangeAspect="1"/>
          </p:cNvGraphicFramePr>
          <p:nvPr>
            <p:extLst>
              <p:ext uri="{D42A27DB-BD31-4B8C-83A1-F6EECF244321}">
                <p14:modId xmlns:p14="http://schemas.microsoft.com/office/powerpoint/2010/main" val="2662699983"/>
              </p:ext>
            </p:extLst>
          </p:nvPr>
        </p:nvGraphicFramePr>
        <p:xfrm>
          <a:off x="2228850" y="4648884"/>
          <a:ext cx="1701800" cy="482600"/>
        </p:xfrm>
        <a:graphic>
          <a:graphicData uri="http://schemas.openxmlformats.org/presentationml/2006/ole">
            <mc:AlternateContent xmlns:mc="http://schemas.openxmlformats.org/markup-compatibility/2006">
              <mc:Choice xmlns:v="urn:schemas-microsoft-com:vml" Requires="v">
                <p:oleObj spid="_x0000_s73362" name="Equation" r:id="rId9" imgW="1691280" imgH="466200" progId="Equation.DSMT4">
                  <p:embed/>
                </p:oleObj>
              </mc:Choice>
              <mc:Fallback>
                <p:oleObj name="Equation" r:id="rId9" imgW="1691280" imgH="466200" progId="Equation.DSMT4">
                  <p:embed/>
                  <p:pic>
                    <p:nvPicPr>
                      <p:cNvPr id="0" name="Picture 60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228850" y="4648884"/>
                        <a:ext cx="17018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5" name="Object 6"/>
          <p:cNvGraphicFramePr>
            <a:graphicFrameLocks noChangeAspect="1"/>
          </p:cNvGraphicFramePr>
          <p:nvPr>
            <p:extLst>
              <p:ext uri="{D42A27DB-BD31-4B8C-83A1-F6EECF244321}">
                <p14:modId xmlns:p14="http://schemas.microsoft.com/office/powerpoint/2010/main" val="2505055092"/>
              </p:ext>
            </p:extLst>
          </p:nvPr>
        </p:nvGraphicFramePr>
        <p:xfrm>
          <a:off x="2159000" y="5258484"/>
          <a:ext cx="1181100" cy="482600"/>
        </p:xfrm>
        <a:graphic>
          <a:graphicData uri="http://schemas.openxmlformats.org/presentationml/2006/ole">
            <mc:AlternateContent xmlns:mc="http://schemas.openxmlformats.org/markup-compatibility/2006">
              <mc:Choice xmlns:v="urn:schemas-microsoft-com:vml" Requires="v">
                <p:oleObj spid="_x0000_s73363" name="Equation" r:id="rId11" imgW="1170000" imgH="466200" progId="Equation.DSMT4">
                  <p:embed/>
                </p:oleObj>
              </mc:Choice>
              <mc:Fallback>
                <p:oleObj name="Equation" r:id="rId11" imgW="1170000" imgH="466200" progId="Equation.DSMT4">
                  <p:embed/>
                  <p:pic>
                    <p:nvPicPr>
                      <p:cNvPr id="0" name="Picture 60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2159000" y="5258484"/>
                        <a:ext cx="1181100" cy="48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7"/>
          <p:cNvGraphicFramePr>
            <a:graphicFrameLocks noChangeAspect="1"/>
          </p:cNvGraphicFramePr>
          <p:nvPr>
            <p:extLst>
              <p:ext uri="{D42A27DB-BD31-4B8C-83A1-F6EECF244321}">
                <p14:modId xmlns:p14="http://schemas.microsoft.com/office/powerpoint/2010/main" val="2491528540"/>
              </p:ext>
            </p:extLst>
          </p:nvPr>
        </p:nvGraphicFramePr>
        <p:xfrm>
          <a:off x="1003300" y="2691328"/>
          <a:ext cx="2044700" cy="660400"/>
        </p:xfrm>
        <a:graphic>
          <a:graphicData uri="http://schemas.openxmlformats.org/presentationml/2006/ole">
            <mc:AlternateContent xmlns:mc="http://schemas.openxmlformats.org/markup-compatibility/2006">
              <mc:Choice xmlns:v="urn:schemas-microsoft-com:vml" Requires="v">
                <p:oleObj spid="_x0000_s73364" name="Equation" r:id="rId13" imgW="2029680" imgH="649080" progId="Equation.DSMT4">
                  <p:embed/>
                </p:oleObj>
              </mc:Choice>
              <mc:Fallback>
                <p:oleObj name="Equation" r:id="rId13" imgW="2029680" imgH="649080" progId="Equation.DSMT4">
                  <p:embed/>
                  <p:pic>
                    <p:nvPicPr>
                      <p:cNvPr id="0" name="Picture 603"/>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03300" y="2691328"/>
                        <a:ext cx="20447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9" name="Object 8"/>
          <p:cNvGraphicFramePr>
            <a:graphicFrameLocks noChangeAspect="1"/>
          </p:cNvGraphicFramePr>
          <p:nvPr>
            <p:extLst>
              <p:ext uri="{D42A27DB-BD31-4B8C-83A1-F6EECF244321}">
                <p14:modId xmlns:p14="http://schemas.microsoft.com/office/powerpoint/2010/main" val="2721806552"/>
              </p:ext>
            </p:extLst>
          </p:nvPr>
        </p:nvGraphicFramePr>
        <p:xfrm>
          <a:off x="998290" y="3334484"/>
          <a:ext cx="2133600" cy="660400"/>
        </p:xfrm>
        <a:graphic>
          <a:graphicData uri="http://schemas.openxmlformats.org/presentationml/2006/ole">
            <mc:AlternateContent xmlns:mc="http://schemas.openxmlformats.org/markup-compatibility/2006">
              <mc:Choice xmlns:v="urn:schemas-microsoft-com:vml" Requires="v">
                <p:oleObj spid="_x0000_s73365" name="Equation" r:id="rId15" imgW="2121120" imgH="649080" progId="Equation.DSMT4">
                  <p:embed/>
                </p:oleObj>
              </mc:Choice>
              <mc:Fallback>
                <p:oleObj name="Equation" r:id="rId15" imgW="2121120" imgH="649080" progId="Equation.DSMT4">
                  <p:embed/>
                  <p:pic>
                    <p:nvPicPr>
                      <p:cNvPr id="0" name="Picture 604"/>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98290" y="3334484"/>
                        <a:ext cx="2133600" cy="660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9"/>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8">
                                            <p:txEl>
                                              <p:pRg st="5" end="5"/>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3"/>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19"/>
          <p:cNvSpPr>
            <a:spLocks noGrp="1"/>
          </p:cNvSpPr>
          <p:nvPr>
            <p:ph idx="1"/>
          </p:nvPr>
        </p:nvSpPr>
        <p:spPr/>
        <p:txBody>
          <a:bodyPr/>
          <a:lstStyle/>
          <a:p>
            <a:pPr marL="514350" indent="-514350">
              <a:buFont typeface="+mj-lt"/>
              <a:buAutoNum type="alphaLcPeriod" startAt="2"/>
            </a:pPr>
            <a:r>
              <a:rPr lang="en-US" dirty="0"/>
              <a:t> </a:t>
            </a:r>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endParaRPr lang="en-US" dirty="0"/>
          </a:p>
          <a:p>
            <a:pPr marL="514350" indent="-514350">
              <a:buFont typeface="+mj-lt"/>
              <a:buAutoNum type="alphaLcPeriod" startAt="2"/>
            </a:pPr>
            <a:r>
              <a:rPr lang="en-US" dirty="0"/>
              <a:t> </a:t>
            </a:r>
          </a:p>
        </p:txBody>
      </p:sp>
      <p:sp>
        <p:nvSpPr>
          <p:cNvPr id="7" name="Rectangle 2"/>
          <p:cNvSpPr>
            <a:spLocks noGrp="1"/>
          </p:cNvSpPr>
          <p:nvPr>
            <p:ph type="title"/>
          </p:nvPr>
        </p:nvSpPr>
        <p:spPr>
          <a:xfrm>
            <a:off x="457200" y="209193"/>
            <a:ext cx="8229600" cy="861774"/>
          </a:xfrm>
          <a:prstGeom prst="rect">
            <a:avLst/>
          </a:prstGeom>
          <a:noFill/>
        </p:spPr>
        <p:txBody>
          <a:bodyPr>
            <a:spAutoFit/>
          </a:bodyPr>
          <a:lstStyle/>
          <a:p>
            <a:r>
              <a:rPr lang="en-US" dirty="0">
                <a:solidFill>
                  <a:schemeClr val="accent1"/>
                </a:solidFill>
              </a:rPr>
              <a:t>Example 2:  Using the Product Rule for Exponents </a:t>
            </a:r>
            <a:r>
              <a:rPr lang="en-US" sz="3200" dirty="0">
                <a:solidFill>
                  <a:schemeClr val="accent1"/>
                </a:solidFill>
              </a:rPr>
              <a:t>(cont.)</a:t>
            </a:r>
          </a:p>
        </p:txBody>
      </p:sp>
      <p:sp>
        <p:nvSpPr>
          <p:cNvPr id="9" name="Text Box 10"/>
          <p:cNvSpPr txBox="1">
            <a:spLocks noChangeArrowheads="1"/>
          </p:cNvSpPr>
          <p:nvPr/>
        </p:nvSpPr>
        <p:spPr bwMode="auto">
          <a:xfrm>
            <a:off x="6400800" y="1382643"/>
            <a:ext cx="2590800" cy="1323439"/>
          </a:xfrm>
          <a:prstGeom prst="rect">
            <a:avLst/>
          </a:prstGeom>
          <a:noFill/>
          <a:ln w="9525" algn="ctr">
            <a:noFill/>
            <a:miter lim="800000"/>
            <a:headEnd/>
            <a:tailEnd/>
          </a:ln>
          <a:effectLst/>
        </p:spPr>
        <p:txBody>
          <a:bodyPr wrap="square">
            <a:spAutoFit/>
          </a:bodyPr>
          <a:lstStyle/>
          <a:p>
            <a:r>
              <a:rPr lang="en-US" sz="2000" dirty="0">
                <a:solidFill>
                  <a:srgbClr val="008080"/>
                </a:solidFill>
              </a:rPr>
              <a:t>Coefficients −3 and −4</a:t>
            </a:r>
            <a:br>
              <a:rPr lang="en-US" sz="2000" dirty="0">
                <a:solidFill>
                  <a:srgbClr val="008080"/>
                </a:solidFill>
              </a:rPr>
            </a:br>
            <a:r>
              <a:rPr lang="en-US" sz="2000" dirty="0">
                <a:solidFill>
                  <a:srgbClr val="008080"/>
                </a:solidFill>
              </a:rPr>
              <a:t>are multiplied and exponents 3 and 3 </a:t>
            </a:r>
            <a:br>
              <a:rPr lang="en-US" sz="2000" dirty="0">
                <a:solidFill>
                  <a:srgbClr val="008080"/>
                </a:solidFill>
              </a:rPr>
            </a:br>
            <a:r>
              <a:rPr lang="en-US" sz="2000" dirty="0">
                <a:solidFill>
                  <a:srgbClr val="008080"/>
                </a:solidFill>
              </a:rPr>
              <a:t>are added.</a:t>
            </a:r>
          </a:p>
        </p:txBody>
      </p:sp>
      <p:graphicFrame>
        <p:nvGraphicFramePr>
          <p:cNvPr id="10" name="Object 4"/>
          <p:cNvGraphicFramePr>
            <a:graphicFrameLocks noChangeAspect="1"/>
          </p:cNvGraphicFramePr>
          <p:nvPr>
            <p:extLst>
              <p:ext uri="{D42A27DB-BD31-4B8C-83A1-F6EECF244321}">
                <p14:modId xmlns:p14="http://schemas.microsoft.com/office/powerpoint/2010/main" val="903942988"/>
              </p:ext>
            </p:extLst>
          </p:nvPr>
        </p:nvGraphicFramePr>
        <p:xfrm>
          <a:off x="914400" y="1262063"/>
          <a:ext cx="2044700" cy="660400"/>
        </p:xfrm>
        <a:graphic>
          <a:graphicData uri="http://schemas.openxmlformats.org/presentationml/2006/ole">
            <mc:AlternateContent xmlns:mc="http://schemas.openxmlformats.org/markup-compatibility/2006">
              <mc:Choice xmlns:v="urn:schemas-microsoft-com:vml" Requires="v">
                <p:oleObj spid="_x0000_s102431" name="Equation" r:id="rId3" imgW="2029680" imgH="649080" progId="Equation.DSMT4">
                  <p:embed/>
                </p:oleObj>
              </mc:Choice>
              <mc:Fallback>
                <p:oleObj name="Equation" r:id="rId3" imgW="2029680" imgH="649080" progId="Equation.DSMT4">
                  <p:embed/>
                  <p:pic>
                    <p:nvPicPr>
                      <p:cNvPr id="0" name="Picture 99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1262063"/>
                        <a:ext cx="20447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148267924"/>
              </p:ext>
            </p:extLst>
          </p:nvPr>
        </p:nvGraphicFramePr>
        <p:xfrm>
          <a:off x="2940050" y="1287463"/>
          <a:ext cx="2590800" cy="609600"/>
        </p:xfrm>
        <a:graphic>
          <a:graphicData uri="http://schemas.openxmlformats.org/presentationml/2006/ole">
            <mc:AlternateContent xmlns:mc="http://schemas.openxmlformats.org/markup-compatibility/2006">
              <mc:Choice xmlns:v="urn:schemas-microsoft-com:vml" Requires="v">
                <p:oleObj spid="_x0000_s102432" name="Equation" r:id="rId5" imgW="2577960" imgH="594000" progId="Equation.DSMT4">
                  <p:embed/>
                </p:oleObj>
              </mc:Choice>
              <mc:Fallback>
                <p:oleObj name="Equation" r:id="rId5" imgW="2577960" imgH="594000" progId="Equation.DSMT4">
                  <p:embed/>
                  <p:pic>
                    <p:nvPicPr>
                      <p:cNvPr id="0" name="Picture 99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40050" y="1287463"/>
                        <a:ext cx="2590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3397178467"/>
              </p:ext>
            </p:extLst>
          </p:nvPr>
        </p:nvGraphicFramePr>
        <p:xfrm>
          <a:off x="2952750" y="2038350"/>
          <a:ext cx="1282700" cy="419100"/>
        </p:xfrm>
        <a:graphic>
          <a:graphicData uri="http://schemas.openxmlformats.org/presentationml/2006/ole">
            <mc:AlternateContent xmlns:mc="http://schemas.openxmlformats.org/markup-compatibility/2006">
              <mc:Choice xmlns:v="urn:schemas-microsoft-com:vml" Requires="v">
                <p:oleObj spid="_x0000_s102433" name="Equation" r:id="rId7" imgW="1270800" imgH="411120" progId="Equation.DSMT4">
                  <p:embed/>
                </p:oleObj>
              </mc:Choice>
              <mc:Fallback>
                <p:oleObj name="Equation" r:id="rId7" imgW="1270800" imgH="411120" progId="Equation.DSMT4">
                  <p:embed/>
                  <p:pic>
                    <p:nvPicPr>
                      <p:cNvPr id="0" name="Picture 99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52750" y="2038350"/>
                        <a:ext cx="1282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3" name="Object 7"/>
          <p:cNvGraphicFramePr>
            <a:graphicFrameLocks noChangeAspect="1"/>
          </p:cNvGraphicFramePr>
          <p:nvPr>
            <p:extLst>
              <p:ext uri="{D42A27DB-BD31-4B8C-83A1-F6EECF244321}">
                <p14:modId xmlns:p14="http://schemas.microsoft.com/office/powerpoint/2010/main" val="3087980269"/>
              </p:ext>
            </p:extLst>
          </p:nvPr>
        </p:nvGraphicFramePr>
        <p:xfrm>
          <a:off x="2927619" y="2590800"/>
          <a:ext cx="990600" cy="419100"/>
        </p:xfrm>
        <a:graphic>
          <a:graphicData uri="http://schemas.openxmlformats.org/presentationml/2006/ole">
            <mc:AlternateContent xmlns:mc="http://schemas.openxmlformats.org/markup-compatibility/2006">
              <mc:Choice xmlns:v="urn:schemas-microsoft-com:vml" Requires="v">
                <p:oleObj spid="_x0000_s102434" name="Equation" r:id="rId9" imgW="978120" imgH="411120" progId="Equation.DSMT4">
                  <p:embed/>
                </p:oleObj>
              </mc:Choice>
              <mc:Fallback>
                <p:oleObj name="Equation" r:id="rId9" imgW="978120" imgH="411120" progId="Equation.DSMT4">
                  <p:embed/>
                  <p:pic>
                    <p:nvPicPr>
                      <p:cNvPr id="0" name="Picture 99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927619" y="2590800"/>
                        <a:ext cx="9906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14" name="Text Box 10"/>
          <p:cNvSpPr txBox="1">
            <a:spLocks noChangeArrowheads="1"/>
          </p:cNvSpPr>
          <p:nvPr/>
        </p:nvSpPr>
        <p:spPr bwMode="auto">
          <a:xfrm>
            <a:off x="6400800" y="3327400"/>
            <a:ext cx="2438400" cy="1311275"/>
          </a:xfrm>
          <a:prstGeom prst="rect">
            <a:avLst/>
          </a:prstGeom>
          <a:noFill/>
          <a:ln w="9525" algn="ctr">
            <a:noFill/>
            <a:miter lim="800000"/>
            <a:headEnd/>
            <a:tailEnd/>
          </a:ln>
          <a:effectLst/>
        </p:spPr>
        <p:txBody>
          <a:bodyPr>
            <a:spAutoFit/>
          </a:bodyPr>
          <a:lstStyle/>
          <a:p>
            <a:r>
              <a:rPr lang="en-US" sz="2000" dirty="0">
                <a:solidFill>
                  <a:srgbClr val="008080"/>
                </a:solidFill>
              </a:rPr>
              <a:t>Coefficients −6 and 8 are multiplied and exponents on each variable are added.</a:t>
            </a:r>
          </a:p>
        </p:txBody>
      </p:sp>
      <p:graphicFrame>
        <p:nvGraphicFramePr>
          <p:cNvPr id="15" name="Object 4"/>
          <p:cNvGraphicFramePr>
            <a:graphicFrameLocks noChangeAspect="1"/>
          </p:cNvGraphicFramePr>
          <p:nvPr>
            <p:extLst>
              <p:ext uri="{D42A27DB-BD31-4B8C-83A1-F6EECF244321}">
                <p14:modId xmlns:p14="http://schemas.microsoft.com/office/powerpoint/2010/main" val="2197128222"/>
              </p:ext>
            </p:extLst>
          </p:nvPr>
        </p:nvGraphicFramePr>
        <p:xfrm>
          <a:off x="990600" y="3302000"/>
          <a:ext cx="2133600" cy="660400"/>
        </p:xfrm>
        <a:graphic>
          <a:graphicData uri="http://schemas.openxmlformats.org/presentationml/2006/ole">
            <mc:AlternateContent xmlns:mc="http://schemas.openxmlformats.org/markup-compatibility/2006">
              <mc:Choice xmlns:v="urn:schemas-microsoft-com:vml" Requires="v">
                <p:oleObj spid="_x0000_s102435" name="Equation" r:id="rId11" imgW="2121120" imgH="649080" progId="Equation.DSMT4">
                  <p:embed/>
                </p:oleObj>
              </mc:Choice>
              <mc:Fallback>
                <p:oleObj name="Equation" r:id="rId11" imgW="2121120" imgH="649080" progId="Equation.DSMT4">
                  <p:embed/>
                  <p:pic>
                    <p:nvPicPr>
                      <p:cNvPr id="0" name="Picture 99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90600" y="3302000"/>
                        <a:ext cx="2133600" cy="660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6" name="Object 5"/>
          <p:cNvGraphicFramePr>
            <a:graphicFrameLocks noChangeAspect="1"/>
          </p:cNvGraphicFramePr>
          <p:nvPr>
            <p:extLst>
              <p:ext uri="{D42A27DB-BD31-4B8C-83A1-F6EECF244321}">
                <p14:modId xmlns:p14="http://schemas.microsoft.com/office/powerpoint/2010/main" val="2975523754"/>
              </p:ext>
            </p:extLst>
          </p:nvPr>
        </p:nvGraphicFramePr>
        <p:xfrm>
          <a:off x="3149600" y="3320772"/>
          <a:ext cx="3098800" cy="609600"/>
        </p:xfrm>
        <a:graphic>
          <a:graphicData uri="http://schemas.openxmlformats.org/presentationml/2006/ole">
            <mc:AlternateContent xmlns:mc="http://schemas.openxmlformats.org/markup-compatibility/2006">
              <mc:Choice xmlns:v="urn:schemas-microsoft-com:vml" Requires="v">
                <p:oleObj spid="_x0000_s102436" name="Equation" r:id="rId13" imgW="3090240" imgH="594000" progId="Equation.DSMT4">
                  <p:embed/>
                </p:oleObj>
              </mc:Choice>
              <mc:Fallback>
                <p:oleObj name="Equation" r:id="rId13" imgW="3090240" imgH="594000" progId="Equation.DSMT4">
                  <p:embed/>
                  <p:pic>
                    <p:nvPicPr>
                      <p:cNvPr id="0" name="Picture 995"/>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3149600" y="3320772"/>
                        <a:ext cx="30988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7" name="Object 6"/>
          <p:cNvGraphicFramePr>
            <a:graphicFrameLocks noChangeAspect="1"/>
          </p:cNvGraphicFramePr>
          <p:nvPr>
            <p:extLst>
              <p:ext uri="{D42A27DB-BD31-4B8C-83A1-F6EECF244321}">
                <p14:modId xmlns:p14="http://schemas.microsoft.com/office/powerpoint/2010/main" val="623806410"/>
              </p:ext>
            </p:extLst>
          </p:nvPr>
        </p:nvGraphicFramePr>
        <p:xfrm>
          <a:off x="3124200" y="3937000"/>
          <a:ext cx="2425700" cy="419100"/>
        </p:xfrm>
        <a:graphic>
          <a:graphicData uri="http://schemas.openxmlformats.org/presentationml/2006/ole">
            <mc:AlternateContent xmlns:mc="http://schemas.openxmlformats.org/markup-compatibility/2006">
              <mc:Choice xmlns:v="urn:schemas-microsoft-com:vml" Requires="v">
                <p:oleObj spid="_x0000_s102437" name="Equation" r:id="rId15" imgW="2413440" imgH="411120" progId="Equation.DSMT4">
                  <p:embed/>
                </p:oleObj>
              </mc:Choice>
              <mc:Fallback>
                <p:oleObj name="Equation" r:id="rId15" imgW="2413440" imgH="411120" progId="Equation.DSMT4">
                  <p:embed/>
                  <p:pic>
                    <p:nvPicPr>
                      <p:cNvPr id="0" name="Picture 996"/>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124200" y="3937000"/>
                        <a:ext cx="24257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18" name="Object 7"/>
          <p:cNvGraphicFramePr>
            <a:graphicFrameLocks noChangeAspect="1"/>
          </p:cNvGraphicFramePr>
          <p:nvPr>
            <p:extLst>
              <p:ext uri="{D42A27DB-BD31-4B8C-83A1-F6EECF244321}">
                <p14:modId xmlns:p14="http://schemas.microsoft.com/office/powerpoint/2010/main" val="2316162788"/>
              </p:ext>
            </p:extLst>
          </p:nvPr>
        </p:nvGraphicFramePr>
        <p:xfrm>
          <a:off x="3124200" y="4495800"/>
          <a:ext cx="1549400" cy="419100"/>
        </p:xfrm>
        <a:graphic>
          <a:graphicData uri="http://schemas.openxmlformats.org/presentationml/2006/ole">
            <mc:AlternateContent xmlns:mc="http://schemas.openxmlformats.org/markup-compatibility/2006">
              <mc:Choice xmlns:v="urn:schemas-microsoft-com:vml" Requires="v">
                <p:oleObj spid="_x0000_s102438" name="Equation" r:id="rId17" imgW="1535760" imgH="411120" progId="Equation.DSMT4">
                  <p:embed/>
                </p:oleObj>
              </mc:Choice>
              <mc:Fallback>
                <p:oleObj name="Equation" r:id="rId17" imgW="1535760" imgH="411120" progId="Equation.DSMT4">
                  <p:embed/>
                  <p:pic>
                    <p:nvPicPr>
                      <p:cNvPr id="0" name="Picture 997"/>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124200" y="4495800"/>
                        <a:ext cx="1549400" cy="41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9">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p:cNvSpPr>
          <p:nvPr>
            <p:ph type="title"/>
          </p:nvPr>
        </p:nvSpPr>
        <p:spPr>
          <a:xfrm>
            <a:off x="457200" y="182880"/>
            <a:ext cx="8229600" cy="914400"/>
          </a:xfrm>
          <a:prstGeom prst="rect">
            <a:avLst/>
          </a:prstGeom>
          <a:noFill/>
        </p:spPr>
        <p:txBody>
          <a:bodyPr>
            <a:spAutoFit/>
          </a:bodyPr>
          <a:lstStyle/>
          <a:p>
            <a:r>
              <a:rPr lang="en-US" sz="3200" dirty="0">
                <a:solidFill>
                  <a:schemeClr val="accent1"/>
                </a:solidFill>
              </a:rPr>
              <a:t>The Exponent 0</a:t>
            </a:r>
          </a:p>
        </p:txBody>
      </p:sp>
      <p:sp>
        <p:nvSpPr>
          <p:cNvPr id="7" name="Rectangle 3"/>
          <p:cNvSpPr>
            <a:spLocks noGrp="1"/>
          </p:cNvSpPr>
          <p:nvPr>
            <p:ph idx="1"/>
          </p:nvPr>
        </p:nvSpPr>
        <p:spPr>
          <a:xfrm>
            <a:off x="457200" y="1280160"/>
            <a:ext cx="8229600" cy="2462213"/>
          </a:xfrm>
          <a:prstGeom prst="rect">
            <a:avLst/>
          </a:prstGeom>
          <a:solidFill>
            <a:srgbClr val="FFFFCC"/>
          </a:solidFill>
          <a:ln w="28575">
            <a:solidFill>
              <a:srgbClr val="000000"/>
            </a:solidFill>
          </a:ln>
        </p:spPr>
        <p:txBody>
          <a:bodyPr>
            <a:spAutoFit/>
          </a:bodyPr>
          <a:lstStyle/>
          <a:p>
            <a:pPr algn="ctr">
              <a:spcBef>
                <a:spcPct val="50000"/>
              </a:spcBef>
            </a:pPr>
            <a:r>
              <a:rPr lang="en-US" b="1" dirty="0">
                <a:solidFill>
                  <a:srgbClr val="000000"/>
                </a:solidFill>
              </a:rPr>
              <a:t>Definition</a:t>
            </a:r>
            <a:endParaRPr lang="en-US" b="1" i="0" dirty="0">
              <a:solidFill>
                <a:srgbClr val="000000"/>
              </a:solidFill>
            </a:endParaRPr>
          </a:p>
          <a:p>
            <a:pPr>
              <a:spcBef>
                <a:spcPct val="50000"/>
              </a:spcBef>
              <a:buFont typeface="Courier New" pitchFamily="49" charset="0"/>
              <a:buNone/>
            </a:pPr>
            <a:r>
              <a:rPr lang="en-US" i="0" dirty="0">
                <a:solidFill>
                  <a:srgbClr val="000000"/>
                </a:solidFill>
              </a:rPr>
              <a:t>If </a:t>
            </a:r>
            <a:r>
              <a:rPr lang="en-US" i="1" dirty="0">
                <a:solidFill>
                  <a:srgbClr val="000000"/>
                </a:solidFill>
              </a:rPr>
              <a:t>a</a:t>
            </a:r>
            <a:r>
              <a:rPr lang="en-US" i="0" dirty="0">
                <a:solidFill>
                  <a:srgbClr val="000000"/>
                </a:solidFill>
              </a:rPr>
              <a:t> is a nonzero real number, then</a:t>
            </a:r>
          </a:p>
          <a:p>
            <a:pPr algn="ctr">
              <a:spcBef>
                <a:spcPct val="50000"/>
              </a:spcBef>
              <a:buFont typeface="Courier New" pitchFamily="49" charset="0"/>
              <a:buNone/>
            </a:pPr>
            <a:r>
              <a:rPr lang="en-US" b="1" i="1" dirty="0">
                <a:solidFill>
                  <a:srgbClr val="0000FF"/>
                </a:solidFill>
              </a:rPr>
              <a:t>a</a:t>
            </a:r>
            <a:r>
              <a:rPr lang="en-US" b="1" i="0" baseline="30000" dirty="0">
                <a:solidFill>
                  <a:srgbClr val="0000FF"/>
                </a:solidFill>
              </a:rPr>
              <a:t>0</a:t>
            </a:r>
            <a:r>
              <a:rPr lang="en-US" b="1" i="0" dirty="0">
                <a:solidFill>
                  <a:srgbClr val="0000FF"/>
                </a:solidFill>
              </a:rPr>
              <a:t> </a:t>
            </a:r>
            <a:r>
              <a:rPr lang="en-US" b="1" i="0" dirty="0">
                <a:solidFill>
                  <a:srgbClr val="0000FF"/>
                </a:solidFill>
                <a:latin typeface="Euclid Symbol" charset="2"/>
                <a:cs typeface="Euclid Symbol" charset="2"/>
              </a:rPr>
              <a:t>=</a:t>
            </a:r>
            <a:r>
              <a:rPr lang="en-US" b="1" i="0" dirty="0">
                <a:solidFill>
                  <a:srgbClr val="0000FF"/>
                </a:solidFill>
              </a:rPr>
              <a:t> 1</a:t>
            </a:r>
            <a:r>
              <a:rPr lang="en-US" i="0" dirty="0">
                <a:solidFill>
                  <a:srgbClr val="000000"/>
                </a:solidFill>
              </a:rPr>
              <a:t>.</a:t>
            </a:r>
          </a:p>
          <a:p>
            <a:pPr>
              <a:spcBef>
                <a:spcPct val="50000"/>
              </a:spcBef>
              <a:buFont typeface="Courier New" pitchFamily="49" charset="0"/>
              <a:buNone/>
            </a:pPr>
            <a:r>
              <a:rPr lang="en-US" b="1" i="0" dirty="0">
                <a:solidFill>
                  <a:srgbClr val="C00000"/>
                </a:solidFill>
              </a:rPr>
              <a:t>The expression 0</a:t>
            </a:r>
            <a:r>
              <a:rPr lang="en-US" b="1" i="0" baseline="30000" dirty="0">
                <a:solidFill>
                  <a:srgbClr val="C00000"/>
                </a:solidFill>
              </a:rPr>
              <a:t>0</a:t>
            </a:r>
            <a:r>
              <a:rPr lang="en-US" b="1" i="0" dirty="0">
                <a:solidFill>
                  <a:srgbClr val="C00000"/>
                </a:solidFill>
              </a:rPr>
              <a:t>  is undefined</a:t>
            </a:r>
            <a:r>
              <a:rPr lang="en-US" b="1" i="0" dirty="0">
                <a:solidFill>
                  <a:srgbClr val="000000"/>
                </a:solidFill>
              </a:rPr>
              <a:t>.</a:t>
            </a:r>
          </a:p>
        </p:txBody>
      </p:sp>
    </p:spTree>
  </p:cSld>
  <p:clrMapOvr>
    <a:masterClrMapping/>
  </p:clrMapOvr>
</p:sld>
</file>

<file path=ppt/theme/theme1.xml><?xml version="1.0" encoding="utf-8"?>
<a:theme xmlns:a="http://schemas.openxmlformats.org/drawingml/2006/main" name="Office Theme">
  <a:themeElements>
    <a:clrScheme name="Custom 1">
      <a:dk1>
        <a:srgbClr val="366092"/>
      </a:dk1>
      <a:lt1>
        <a:srgbClr val="FFFFFF"/>
      </a:lt1>
      <a:dk2>
        <a:srgbClr val="4F81BD"/>
      </a:dk2>
      <a:lt2>
        <a:srgbClr val="FFFFFF"/>
      </a:lt2>
      <a:accent1>
        <a:srgbClr val="1F497D"/>
      </a:accent1>
      <a:accent2>
        <a:srgbClr val="366092"/>
      </a:accent2>
      <a:accent3>
        <a:srgbClr val="FFFFCC"/>
      </a:accent3>
      <a:accent4>
        <a:srgbClr val="B8CCE4"/>
      </a:accent4>
      <a:accent5>
        <a:srgbClr val="DBE5F1"/>
      </a:accent5>
      <a:accent6>
        <a:srgbClr val="C6D9F0"/>
      </a:accent6>
      <a:hlink>
        <a:srgbClr val="92CDDC"/>
      </a:hlink>
      <a:folHlink>
        <a:srgbClr val="8DB3E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1009</TotalTime>
  <Words>914</Words>
  <Application>Microsoft Office PowerPoint</Application>
  <PresentationFormat>On-screen Show (4:3)</PresentationFormat>
  <Paragraphs>173</Paragraphs>
  <Slides>28</Slides>
  <Notes>1</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Courier New</vt:lpstr>
      <vt:lpstr>Euclid Symbol</vt:lpstr>
      <vt:lpstr>Symbol</vt:lpstr>
      <vt:lpstr>Office Theme</vt:lpstr>
      <vt:lpstr>Equation</vt:lpstr>
      <vt:lpstr>Section 11.R.4</vt:lpstr>
      <vt:lpstr>Objectives</vt:lpstr>
      <vt:lpstr>The Product Rule for Exponents</vt:lpstr>
      <vt:lpstr>The Product Rule</vt:lpstr>
      <vt:lpstr>Example 1: Using the Product Rule for Exponents</vt:lpstr>
      <vt:lpstr>Example 1: Using the Product Rule for Exponents (cont.)</vt:lpstr>
      <vt:lpstr>Example 2:  Using the Product Rule for Exponents</vt:lpstr>
      <vt:lpstr>Example 2:  Using the Product Rule for Exponents (cont.)</vt:lpstr>
      <vt:lpstr>The Exponent 0</vt:lpstr>
      <vt:lpstr>The Exponent 0</vt:lpstr>
      <vt:lpstr>Example 3: Evaluating The Exponent 0</vt:lpstr>
      <vt:lpstr>Quotient Rule for Exponents</vt:lpstr>
      <vt:lpstr>Example 4: Using the Quotient Rule for Exponents</vt:lpstr>
      <vt:lpstr>Example 4: Using the Quotient Rule for Exponents (cont.)</vt:lpstr>
      <vt:lpstr>Example 5: Dividing Terms with Coefficients</vt:lpstr>
      <vt:lpstr>Example 5: Dividing Terms with Coefficients (cont.)</vt:lpstr>
      <vt:lpstr>Rule for Negative Exponents</vt:lpstr>
      <vt:lpstr>Example 6: Negative Exponents</vt:lpstr>
      <vt:lpstr>Example 6: Negative Exponents (cont.)</vt:lpstr>
      <vt:lpstr>Negative Exponents</vt:lpstr>
      <vt:lpstr>Example 7: Combining Rules for Exponents </vt:lpstr>
      <vt:lpstr>Example 7: Combining Rules for  Exponents (cont.)</vt:lpstr>
      <vt:lpstr>Example 7: Combining Rules for  Exponents (cont.)</vt:lpstr>
      <vt:lpstr>Example 7: Combining Rules for  Exponents (cont.)</vt:lpstr>
      <vt:lpstr>Negative Exponents</vt:lpstr>
      <vt:lpstr>Summary of the Rules for Exponents</vt:lpstr>
      <vt:lpstr>Example 8: Evaluating Exponential Expressions</vt:lpstr>
      <vt:lpstr>Example 8: Evaluating Exponential Expressions (cont.)</vt:lpstr>
    </vt:vector>
  </TitlesOfParts>
  <Company>Hawkes Learning Systems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Viewing Life Mathematically Plus Integrated Review</dc:title>
  <dc:creator>Hawkes Learning</dc:creator>
  <cp:lastModifiedBy>kanthi</cp:lastModifiedBy>
  <cp:revision>314</cp:revision>
  <dcterms:created xsi:type="dcterms:W3CDTF">2013-04-26T14:43:13Z</dcterms:created>
  <dcterms:modified xsi:type="dcterms:W3CDTF">2018-10-17T06:36:00Z</dcterms:modified>
</cp:coreProperties>
</file>