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5" r:id="rId9"/>
    <p:sldId id="276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92" d="100"/>
          <a:sy n="92" d="100"/>
        </p:scale>
        <p:origin x="1806" y="84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1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15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6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8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84.bin"/><Relationship Id="rId21" Type="http://schemas.openxmlformats.org/officeDocument/2006/relationships/oleObject" Target="../embeddings/oleObject93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1.bin"/><Relationship Id="rId25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8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4.bin"/><Relationship Id="rId28" Type="http://schemas.openxmlformats.org/officeDocument/2006/relationships/image" Target="../media/image95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9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11.R.5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Rationalize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463550" indent="-463550" algn="ctr">
              <a:tabLst>
                <a:tab pos="800100" algn="l"/>
                <a:tab pos="7150100" algn="l"/>
              </a:tabLst>
            </a:pPr>
            <a:r>
              <a:rPr lang="en-US" sz="25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sz="25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sz="2700" b="1" dirty="0">
                <a:solidFill>
                  <a:srgbClr val="C00000"/>
                </a:solidFill>
                <a:latin typeface="Calibri" pitchFamily="34" charset="0"/>
              </a:rPr>
              <a:t>conjugate of the denominator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is of the form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−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, multiply both the numerator and denominator by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If the denominator is of the form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+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, multiply both the numerator and denominator by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− 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sz="2700" dirty="0">
                <a:solidFill>
                  <a:srgbClr val="000000"/>
                </a:solidFill>
                <a:latin typeface="Calibri" pitchFamily="34" charset="0"/>
              </a:rPr>
              <a:t>The new denominator will be the difference of two squares and therefore will not contain a radical term.</a:t>
            </a:r>
            <a:r>
              <a:rPr lang="en-US" sz="27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Rationalize each denominator and simplify, if possible. Assume that all variables represent positive real numbers. 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/>
        </p:nvGraphicFramePr>
        <p:xfrm>
          <a:off x="948655" y="2598956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3" imgW="990170" imgH="863225" progId="Equation.DSMT4">
                  <p:embed/>
                </p:oleObj>
              </mc:Choice>
              <mc:Fallback>
                <p:oleObj name="Equation" r:id="rId3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598956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8"/>
          <p:cNvGraphicFramePr>
            <a:graphicFrameLocks noChangeAspect="1"/>
          </p:cNvGraphicFramePr>
          <p:nvPr/>
        </p:nvGraphicFramePr>
        <p:xfrm>
          <a:off x="7035800" y="3965331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5" imgW="1002865" imgH="444307" progId="Equation.DSMT4">
                  <p:embed/>
                </p:oleObj>
              </mc:Choice>
              <mc:Fallback>
                <p:oleObj name="Equation" r:id="rId5" imgW="1002865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3965331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/>
        </p:nvGraphicFramePr>
        <p:xfrm>
          <a:off x="4933950" y="5013327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7" imgW="3657600" imgH="342720" progId="Equation.DSMT4">
                  <p:embed/>
                </p:oleObj>
              </mc:Choice>
              <mc:Fallback>
                <p:oleObj name="Equation" r:id="rId7" imgW="36576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5013327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968992" y="4724402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9" imgW="1016000" imgH="889000" progId="Equation.DSMT4">
                  <p:embed/>
                </p:oleObj>
              </mc:Choice>
              <mc:Fallback>
                <p:oleObj name="Equation" r:id="rId9" imgW="1016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992" y="4724402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022475" y="4554540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11" imgW="2667000" imgH="1282700" progId="Equation.DSMT4">
                  <p:embed/>
                </p:oleObj>
              </mc:Choice>
              <mc:Fallback>
                <p:oleObj name="Equation" r:id="rId11" imgW="2667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4554540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59847"/>
              </p:ext>
            </p:extLst>
          </p:nvPr>
        </p:nvGraphicFramePr>
        <p:xfrm>
          <a:off x="3657600" y="1673842"/>
          <a:ext cx="509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5" imgW="5092700" imgH="279400" progId="Equation.DSMT4">
                  <p:embed/>
                </p:oleObj>
              </mc:Choice>
              <mc:Fallback>
                <p:oleObj name="Equation" r:id="rId5" imgW="50927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73842"/>
                        <a:ext cx="509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97534"/>
              </p:ext>
            </p:extLst>
          </p:nvPr>
        </p:nvGraphicFramePr>
        <p:xfrm>
          <a:off x="3670300" y="4240213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7" imgW="4025880" imgH="241200" progId="Equation.DSMT4">
                  <p:embed/>
                </p:oleObj>
              </mc:Choice>
              <mc:Fallback>
                <p:oleObj name="Equation" r:id="rId7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4240213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98896" y="1115704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9" imgW="1765300" imgH="1358900" progId="Equation.DSMT4">
                  <p:embed/>
                </p:oleObj>
              </mc:Choice>
              <mc:Fallback>
                <p:oleObj name="Equation" r:id="rId9" imgW="1765300" imgH="13589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1115704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404584" y="25146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11" imgW="1638300" imgH="1041400" progId="Equation.DSMT4">
                  <p:embed/>
                </p:oleObj>
              </mc:Choice>
              <mc:Fallback>
                <p:oleObj name="Equation" r:id="rId11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5146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404584" y="3728729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8" name="Equation" r:id="rId13" imgW="1651000" imgH="1041400" progId="Equation.DSMT4">
                  <p:embed/>
                </p:oleObj>
              </mc:Choice>
              <mc:Fallback>
                <p:oleObj name="Equation" r:id="rId13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3728729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379538" y="4911417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15" imgW="1219200" imgH="914400" progId="Equation.DSMT4">
                  <p:embed/>
                </p:oleObj>
              </mc:Choice>
              <mc:Fallback>
                <p:oleObj name="Equation" r:id="rId15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911417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935104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4468504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573338" y="4620904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17" imgW="164885" imgH="215619" progId="Equation.DSMT4">
                  <p:embed/>
                </p:oleObj>
              </mc:Choice>
              <mc:Fallback>
                <p:oleObj name="Equation" r:id="rId17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4620904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457683"/>
              </p:ext>
            </p:extLst>
          </p:nvPr>
        </p:nvGraphicFramePr>
        <p:xfrm>
          <a:off x="3657600" y="4773613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19" imgW="4368600" imgH="1041120" progId="Equation.DSMT4">
                  <p:embed/>
                </p:oleObj>
              </mc:Choice>
              <mc:Fallback>
                <p:oleObj name="Equation" r:id="rId19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73613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8"/>
          <p:cNvGraphicFramePr>
            <a:graphicFrameLocks noChangeAspect="1"/>
          </p:cNvGraphicFramePr>
          <p:nvPr/>
        </p:nvGraphicFramePr>
        <p:xfrm>
          <a:off x="990600" y="11366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3" imgW="1130040" imgH="901440" progId="Equation.DSMT4">
                  <p:embed/>
                </p:oleObj>
              </mc:Choice>
              <mc:Fallback>
                <p:oleObj name="Equation" r:id="rId3" imgW="113004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13665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83995"/>
              </p:ext>
            </p:extLst>
          </p:nvPr>
        </p:nvGraphicFramePr>
        <p:xfrm>
          <a:off x="7031038" y="276860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5" imgW="1180800" imgH="431640" progId="Equation.DSMT4">
                  <p:embed/>
                </p:oleObj>
              </mc:Choice>
              <mc:Fallback>
                <p:oleObj name="Equation" r:id="rId5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038" y="276860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295400" y="36512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7" imgW="1130040" imgH="901440" progId="Equation.DSMT4">
                  <p:embed/>
                </p:oleObj>
              </mc:Choice>
              <mc:Fallback>
                <p:oleObj name="Equation" r:id="rId7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12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112748"/>
              </p:ext>
            </p:extLst>
          </p:nvPr>
        </p:nvGraphicFramePr>
        <p:xfrm>
          <a:off x="2470150" y="34544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5" name="Equation" r:id="rId9" imgW="2946240" imgH="1282680" progId="Equation.DSMT4">
                  <p:embed/>
                </p:oleObj>
              </mc:Choice>
              <mc:Fallback>
                <p:oleObj name="Equation" r:id="rId9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34544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486400" y="34544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6" name="Equation" r:id="rId11" imgW="1993680" imgH="1041120" progId="Equation.DSMT4">
                  <p:embed/>
                </p:oleObj>
              </mc:Choice>
              <mc:Fallback>
                <p:oleObj name="Equation" r:id="rId11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544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578100" y="4902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Equation" r:id="rId13" imgW="1993680" imgH="1041120" progId="Equation.DSMT4">
                  <p:embed/>
                </p:oleObj>
              </mc:Choice>
              <mc:Fallback>
                <p:oleObj name="Equation" r:id="rId13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4902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762500" y="52705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15" imgW="1333440" imgH="444240" progId="Equation.DSMT4">
                  <p:embed/>
                </p:oleObj>
              </mc:Choice>
              <mc:Fallback>
                <p:oleObj name="Equation" r:id="rId15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5270500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908300" y="50292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17900" y="56388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11"/>
          <p:cNvGraphicFramePr>
            <a:graphicFrameLocks noChangeAspect="1"/>
          </p:cNvGraphicFramePr>
          <p:nvPr/>
        </p:nvGraphicFramePr>
        <p:xfrm>
          <a:off x="895350" y="1189346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3" imgW="1270000" imgH="876300" progId="Equation.DSMT4">
                  <p:embed/>
                </p:oleObj>
              </mc:Choice>
              <mc:Fallback>
                <p:oleObj name="Equation" r:id="rId3" imgW="1270000" imgH="876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189346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12"/>
          <p:cNvGraphicFramePr>
            <a:graphicFrameLocks noChangeAspect="1"/>
          </p:cNvGraphicFramePr>
          <p:nvPr/>
        </p:nvGraphicFramePr>
        <p:xfrm>
          <a:off x="6994856" y="2841008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5" imgW="1244600" imgH="419100" progId="Equation.DSMT4">
                  <p:embed/>
                </p:oleObj>
              </mc:Choice>
              <mc:Fallback>
                <p:oleObj name="Equation" r:id="rId5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856" y="2841008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39288" y="3692856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7" imgW="1270000" imgH="889000" progId="Equation.DSMT4">
                  <p:embed/>
                </p:oleObj>
              </mc:Choice>
              <mc:Fallback>
                <p:oleObj name="Equation" r:id="rId7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288" y="3692856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422650" y="3490913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9" imgW="3175000" imgH="1282700" progId="Equation.DSMT4">
                  <p:embed/>
                </p:oleObj>
              </mc:Choice>
              <mc:Fallback>
                <p:oleObj name="Equation" r:id="rId9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90913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434688" y="4892720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1" imgW="1460500" imgH="914400" progId="Equation.DSMT4">
                  <p:embed/>
                </p:oleObj>
              </mc:Choice>
              <mc:Fallback>
                <p:oleObj name="Equation" r:id="rId11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4892720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927600" y="488473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3" imgW="1473200" imgH="914400" progId="Equation.DSMT4">
                  <p:embed/>
                </p:oleObj>
              </mc:Choice>
              <mc:Fallback>
                <p:oleObj name="Equation" r:id="rId13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88473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2" name="Object 15"/>
          <p:cNvGraphicFramePr>
            <a:graphicFrameLocks noChangeAspect="1"/>
          </p:cNvGraphicFramePr>
          <p:nvPr/>
        </p:nvGraphicFramePr>
        <p:xfrm>
          <a:off x="952500" y="1129352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3" imgW="952087" imgH="863225" progId="Equation.DSMT4">
                  <p:embed/>
                </p:oleObj>
              </mc:Choice>
              <mc:Fallback>
                <p:oleObj name="Equation" r:id="rId3" imgW="952087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129352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16"/>
          <p:cNvGraphicFramePr>
            <a:graphicFrameLocks noChangeAspect="1"/>
          </p:cNvGraphicFramePr>
          <p:nvPr/>
        </p:nvGraphicFramePr>
        <p:xfrm>
          <a:off x="7035800" y="2835914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5" imgW="1028700" imgH="419100" progId="Equation.DSMT4">
                  <p:embed/>
                </p:oleObj>
              </mc:Choice>
              <mc:Fallback>
                <p:oleObj name="Equation" r:id="rId5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2835914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389496" y="36166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7" imgW="939392" imgH="863225" progId="Equation.DSMT4">
                  <p:embed/>
                </p:oleObj>
              </mc:Choice>
              <mc:Fallback>
                <p:oleObj name="Equation" r:id="rId7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36166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407392" y="34426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9" imgW="2616120" imgH="1206360" progId="Equation.DSMT4">
                  <p:embed/>
                </p:oleObj>
              </mc:Choice>
              <mc:Fallback>
                <p:oleObj name="Equation" r:id="rId9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392" y="34426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88056" y="48006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1" imgW="1663560" imgH="990360" progId="Equation.DSMT4">
                  <p:embed/>
                </p:oleObj>
              </mc:Choice>
              <mc:Fallback>
                <p:oleObj name="Equation" r:id="rId11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56" y="48006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600700" y="48895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3" imgW="1180800" imgH="901440" progId="Equation.DSMT4">
                  <p:embed/>
                </p:oleObj>
              </mc:Choice>
              <mc:Fallback>
                <p:oleObj name="Equation" r:id="rId13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0" y="48895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105400" y="51054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60000"/>
              </a:lnSpc>
              <a:buFont typeface="+mj-lt"/>
              <a:buAutoNum type="alphaLcPeriod" startAt="5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6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939800" y="12954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3" imgW="1295400" imgH="952500" progId="Equation.DSMT4">
                  <p:embed/>
                </p:oleObj>
              </mc:Choice>
              <mc:Fallback>
                <p:oleObj name="Equation" r:id="rId3" imgW="12954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2954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6997700" y="290195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5" imgW="1282700" imgH="508000" progId="Equation.DSMT4">
                  <p:embed/>
                </p:oleObj>
              </mc:Choice>
              <mc:Fallback>
                <p:oleObj name="Equation" r:id="rId5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90195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7" imgW="1295400" imgH="952500" progId="Equation.DSMT4">
                  <p:embed/>
                </p:oleObj>
              </mc:Choice>
              <mc:Fallback>
                <p:oleObj name="Equation" r:id="rId7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167416" y="3436960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9" imgW="3213000" imgH="1282680" progId="Equation.DSMT4">
                  <p:embed/>
                </p:oleObj>
              </mc:Choice>
              <mc:Fallback>
                <p:oleObj name="Equation" r:id="rId9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416" y="3436960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17863" y="4886325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11" imgW="2692400" imgH="1104900" progId="Equation.DSMT4">
                  <p:embed/>
                </p:oleObj>
              </mc:Choice>
              <mc:Fallback>
                <p:oleObj name="Equation" r:id="rId11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4886325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040438" y="5208588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13" imgW="1447800" imgH="508000" progId="Equation.DSMT4">
                  <p:embed/>
                </p:oleObj>
              </mc:Choice>
              <mc:Fallback>
                <p:oleObj name="Equation" r:id="rId13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0438" y="5208588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29000" y="4953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43400" y="5715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Solution</a:t>
            </a:r>
            <a:r>
              <a:rPr lang="en-US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3" imgW="990600" imgH="876300" progId="Equation.DSMT4">
                  <p:embed/>
                </p:oleObj>
              </mc:Choice>
              <mc:Fallback>
                <p:oleObj name="Equation" r:id="rId3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5" imgW="6603840" imgH="2222280" progId="Equation.DSMT4">
                  <p:embed/>
                </p:oleObj>
              </mc:Choice>
              <mc:Fallback>
                <p:oleObj name="Equation" r:id="rId5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7" imgW="965200" imgH="419100" progId="Equation.DSMT4">
                  <p:embed/>
                </p:oleObj>
              </mc:Choice>
              <mc:Fallback>
                <p:oleObj name="Equation" r:id="rId7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9" imgW="965200" imgH="419100" progId="Equation.DSMT4">
                  <p:embed/>
                </p:oleObj>
              </mc:Choice>
              <mc:Fallback>
                <p:oleObj name="Equation" r:id="rId9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1" imgW="965200" imgH="419100" progId="Equation.DSMT4">
                  <p:embed/>
                </p:oleObj>
              </mc:Choice>
              <mc:Fallback>
                <p:oleObj name="Equation" r:id="rId11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15" imgW="457200" imgH="419100" progId="Equation.DSMT4">
                  <p:embed/>
                </p:oleObj>
              </mc:Choice>
              <mc:Fallback>
                <p:oleObj name="Equation" r:id="rId15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Equation" r:id="rId17" imgW="965200" imgH="419100" progId="Equation.DSMT4">
                  <p:embed/>
                </p:oleObj>
              </mc:Choice>
              <mc:Fallback>
                <p:oleObj name="Equation" r:id="rId17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Equation" r:id="rId19" imgW="368140" imgH="291973" progId="Equation.DSMT4">
                  <p:embed/>
                </p:oleObj>
              </mc:Choice>
              <mc:Fallback>
                <p:oleObj name="Equation" r:id="rId19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Equation" r:id="rId21" imgW="203112" imgH="279279" progId="Equation.DSMT4">
                  <p:embed/>
                </p:oleObj>
              </mc:Choice>
              <mc:Fallback>
                <p:oleObj name="Equation" r:id="rId21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23" imgW="965200" imgH="419100" progId="Equation.DSMT4">
                  <p:embed/>
                </p:oleObj>
              </mc:Choice>
              <mc:Fallback>
                <p:oleObj name="Equation" r:id="rId23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25" imgW="393529" imgH="279279" progId="Equation.DSMT4">
                  <p:embed/>
                </p:oleObj>
              </mc:Choice>
              <mc:Fallback>
                <p:oleObj name="Equation" r:id="rId25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27" imgW="965200" imgH="419100" progId="Equation.DSMT4">
                  <p:embed/>
                </p:oleObj>
              </mc:Choice>
              <mc:Fallback>
                <p:oleObj name="Equation" r:id="rId27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Rationalize denominators with one term in the denominator.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Rationalize denominators with a sum or difference in the denominator.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Rationalize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Multiply the numerator and denominator by       because                     is a rational number. 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3" imgW="469696" imgH="863225" progId="Equation.DSMT4">
                  <p:embed/>
                </p:oleObj>
              </mc:Choice>
              <mc:Fallback>
                <p:oleObj name="Equation" r:id="rId3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5" imgW="520700" imgH="889000" progId="Equation.DSMT4">
                  <p:embed/>
                </p:oleObj>
              </mc:Choice>
              <mc:Fallback>
                <p:oleObj name="Equation" r:id="rId5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7" imgW="1346200" imgH="965200" progId="Equation.DSMT4">
                  <p:embed/>
                </p:oleObj>
              </mc:Choice>
              <mc:Fallback>
                <p:oleObj name="Equation" r:id="rId7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9" imgW="927100" imgH="914400" progId="Equation.DSMT4">
                  <p:embed/>
                </p:oleObj>
              </mc:Choice>
              <mc:Fallback>
                <p:oleObj name="Equation" r:id="rId9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7018867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11" imgW="469800" imgH="444240" progId="Equation.DSMT4">
                  <p:embed/>
                </p:oleObj>
              </mc:Choice>
              <mc:Fallback>
                <p:oleObj name="Equation" r:id="rId11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867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13" imgW="1549080" imgH="444240" progId="Equation.DSMT4">
                  <p:embed/>
                </p:oleObj>
              </mc:Choice>
              <mc:Fallback>
                <p:oleObj name="Equation" r:id="rId13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 algn="just">
              <a:lnSpc>
                <a:spcPct val="155000"/>
              </a:lnSpc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15"/>
          <p:cNvGraphicFramePr>
            <a:graphicFrameLocks noChangeAspect="1"/>
          </p:cNvGraphicFramePr>
          <p:nvPr/>
        </p:nvGraphicFramePr>
        <p:xfrm>
          <a:off x="977900" y="1314450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3" imgW="545760" imgH="888840" progId="Equation.DSMT4">
                  <p:embed/>
                </p:oleObj>
              </mc:Choice>
              <mc:Fallback>
                <p:oleObj name="Equation" r:id="rId3" imgW="54576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314450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787364" y="4684314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5" imgW="495085" imgH="863225" progId="Equation.DSMT4">
                  <p:embed/>
                </p:oleObj>
              </mc:Choice>
              <mc:Fallback>
                <p:oleObj name="Equation" r:id="rId5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364" y="4684314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27400" y="4588778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7" imgW="1371600" imgH="939800" progId="Equation.DSMT4">
                  <p:embed/>
                </p:oleObj>
              </mc:Choice>
              <mc:Fallback>
                <p:oleObj name="Equation" r:id="rId7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588778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808989" y="4588778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9" imgW="939392" imgH="901309" progId="Equation.DSMT4">
                  <p:embed/>
                </p:oleObj>
              </mc:Choice>
              <mc:Fallback>
                <p:oleObj name="Equation" r:id="rId9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989" y="4588778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7002011" y="268808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11" imgW="482400" imgH="444240" progId="Equation.DSMT4">
                  <p:embed/>
                </p:oleObj>
              </mc:Choice>
              <mc:Fallback>
                <p:oleObj name="Equation" r:id="rId11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011" y="2688089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752600" y="3111733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13" imgW="1688760" imgH="444240" progId="Equation.DSMT4">
                  <p:embed/>
                </p:oleObj>
              </mc:Choice>
              <mc:Fallback>
                <p:oleObj name="Equation" r:id="rId13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11733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 algn="just">
              <a:lnSpc>
                <a:spcPct val="155000"/>
              </a:lnSpc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algn="just">
              <a:spcBef>
                <a:spcPts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26"/>
          <p:cNvGraphicFramePr>
            <a:graphicFrameLocks noChangeAspect="1"/>
          </p:cNvGraphicFramePr>
          <p:nvPr/>
        </p:nvGraphicFramePr>
        <p:xfrm>
          <a:off x="965200" y="1322696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5" imgW="698500" imgH="876300" progId="Equation.DSMT4">
                  <p:embed/>
                </p:oleObj>
              </mc:Choice>
              <mc:Fallback>
                <p:oleObj name="Equation" r:id="rId5" imgW="698500" imgH="8763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322696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983692" y="4092991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7" imgW="698500" imgH="889000" progId="Equation.DSMT4">
                  <p:embed/>
                </p:oleObj>
              </mc:Choice>
              <mc:Fallback>
                <p:oleObj name="Equation" r:id="rId7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692" y="4092991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732375" y="4013433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9" imgW="1524000" imgH="965200" progId="Equation.DSMT4">
                  <p:embed/>
                </p:oleObj>
              </mc:Choice>
              <mc:Fallback>
                <p:oleObj name="Equation" r:id="rId9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375" y="4013433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45892" y="4013433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11" imgW="914400" imgH="914400" progId="Equation.DSMT4">
                  <p:embed/>
                </p:oleObj>
              </mc:Choice>
              <mc:Fallback>
                <p:oleObj name="Equation" r:id="rId11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5892" y="4013433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418589" y="4013433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13" imgW="914400" imgH="914400" progId="Equation.DSMT4">
                  <p:embed/>
                </p:oleObj>
              </mc:Choice>
              <mc:Fallback>
                <p:oleObj name="Equation" r:id="rId13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589" y="4013433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7010400" y="2819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15" imgW="469800" imgH="444240" progId="Equation.DSMT4">
                  <p:embed/>
                </p:oleObj>
              </mc:Choice>
              <mc:Fallback>
                <p:oleObj name="Equation" r:id="rId15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19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1777534" y="324304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17" imgW="1549080" imgH="444240" progId="Equation.DSMT4">
                  <p:embed/>
                </p:oleObj>
              </mc:Choice>
              <mc:Fallback>
                <p:oleObj name="Equation" r:id="rId17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7534" y="324304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8"/>
          <p:cNvGraphicFramePr>
            <a:graphicFrameLocks noChangeAspect="1"/>
          </p:cNvGraphicFramePr>
          <p:nvPr/>
        </p:nvGraphicFramePr>
        <p:xfrm>
          <a:off x="935489" y="1094096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3" imgW="533169" imgH="977476" progId="Equation.DSMT4">
                  <p:embed/>
                </p:oleObj>
              </mc:Choice>
              <mc:Fallback>
                <p:oleObj name="Equation" r:id="rId3" imgW="533169" imgH="97747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489" y="1094096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52600" y="45720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5" imgW="533400" imgH="965200" progId="Equation.DSMT4">
                  <p:embed/>
                </p:oleObj>
              </mc:Choice>
              <mc:Fallback>
                <p:oleObj name="Equation" r:id="rId5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720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98678" y="45755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7" imgW="1358900" imgH="965200" progId="Equation.DSMT4">
                  <p:embed/>
                </p:oleObj>
              </mc:Choice>
              <mc:Fallback>
                <p:oleObj name="Equation" r:id="rId7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678" y="45755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810000" y="45720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9" imgW="939800" imgH="965200" progId="Equation.DSMT4">
                  <p:embed/>
                </p:oleObj>
              </mc:Choice>
              <mc:Fallback>
                <p:oleObj name="Equation" r:id="rId9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5720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841648" y="45865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11" imgW="939800" imgH="914400" progId="Equation.DSMT4">
                  <p:embed/>
                </p:oleObj>
              </mc:Choice>
              <mc:Fallback>
                <p:oleObj name="Equation" r:id="rId11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648" y="45865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010400" y="2836178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3" imgW="469800" imgH="444240" progId="Equation.DSMT4">
                  <p:embed/>
                </p:oleObj>
              </mc:Choice>
              <mc:Fallback>
                <p:oleObj name="Equation" r:id="rId13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36178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795011" y="3243263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15" imgW="2539800" imgH="444240" progId="Equation.DSMT4">
                  <p:embed/>
                </p:oleObj>
              </mc:Choice>
              <mc:Fallback>
                <p:oleObj name="Equation" r:id="rId15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011" y="3243263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9" name="Equation" r:id="rId3" imgW="533160" imgH="901440" progId="Equation.DSMT4">
                  <p:embed/>
                </p:oleObj>
              </mc:Choice>
              <mc:Fallback>
                <p:oleObj name="Equation" r:id="rId3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0" name="Equation" r:id="rId5" imgW="533160" imgH="901440" progId="Equation.DSMT4">
                  <p:embed/>
                </p:oleObj>
              </mc:Choice>
              <mc:Fallback>
                <p:oleObj name="Equation" r:id="rId5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1" name="Equation" r:id="rId7" imgW="1562040" imgH="977760" progId="Equation.DSMT4">
                  <p:embed/>
                </p:oleObj>
              </mc:Choice>
              <mc:Fallback>
                <p:oleObj name="Equation" r:id="rId7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2" name="Equation" r:id="rId9" imgW="1143000" imgH="977760" progId="Equation.DSMT4">
                  <p:embed/>
                </p:oleObj>
              </mc:Choice>
              <mc:Fallback>
                <p:oleObj name="Equation" r:id="rId9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3" name="Equation" r:id="rId11" imgW="1143000" imgH="914400" progId="Equation.DSMT4">
                  <p:embed/>
                </p:oleObj>
              </mc:Choice>
              <mc:Fallback>
                <p:oleObj name="Equation" r:id="rId11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0104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4" name="Equation" r:id="rId13" imgW="634680" imgH="444240" progId="Equation.DSMT4">
                  <p:embed/>
                </p:oleObj>
              </mc:Choice>
              <mc:Fallback>
                <p:oleObj name="Equation" r:id="rId13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Equation" r:id="rId15" imgW="2857320" imgH="444240" progId="Equation.DSMT4">
                  <p:embed/>
                </p:oleObj>
              </mc:Choice>
              <mc:Fallback>
                <p:oleObj name="Equation" r:id="rId15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800"/>
              </a:spcBef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39800" y="11430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2" name="Equation" r:id="rId3" imgW="888840" imgH="952200" progId="Equation.DSMT4">
                  <p:embed/>
                </p:oleObj>
              </mc:Choice>
              <mc:Fallback>
                <p:oleObj name="Equation" r:id="rId3" imgW="88884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1430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018556" y="2457450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3" name="Equation" r:id="rId5" imgW="787320" imgH="558720" progId="Equation.DSMT4">
                  <p:embed/>
                </p:oleObj>
              </mc:Choice>
              <mc:Fallback>
                <p:oleObj name="Equation" r:id="rId5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556" y="2457450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52600" y="2839819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4" name="Equation" r:id="rId7" imgW="3809880" imgH="558720" progId="Equation.DSMT4">
                  <p:embed/>
                </p:oleObj>
              </mc:Choice>
              <mc:Fallback>
                <p:oleObj name="Equation" r:id="rId7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39819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1528311" y="3336022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5" name="Equation" r:id="rId9" imgW="2197080" imgH="444240" progId="Equation.DSMT4">
                  <p:embed/>
                </p:oleObj>
              </mc:Choice>
              <mc:Fallback>
                <p:oleObj name="Equation" r:id="rId9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3336022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326622" y="3344411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6" name="Equation" r:id="rId11" imgW="685800" imgH="444240" progId="Equation.DSMT4">
                  <p:embed/>
                </p:oleObj>
              </mc:Choice>
              <mc:Fallback>
                <p:oleObj name="Equation" r:id="rId11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6622" y="3344411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1676400" y="4191000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7" name="Equation" r:id="rId13" imgW="888840" imgH="952200" progId="Equation.DSMT4">
                  <p:embed/>
                </p:oleObj>
              </mc:Choice>
              <mc:Fallback>
                <p:oleObj name="Equation" r:id="rId13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91000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624356" y="4038600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8" name="Equation" r:id="rId15" imgW="2070000" imgH="1130040" progId="Equation.DSMT4">
                  <p:embed/>
                </p:oleObj>
              </mc:Choice>
              <mc:Fallback>
                <p:oleObj name="Equation" r:id="rId15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356" y="4038600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4724400" y="4038600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9" name="Equation" r:id="rId17" imgW="1320480" imgH="1130040" progId="Equation.DSMT4">
                  <p:embed/>
                </p:oleObj>
              </mc:Choice>
              <mc:Fallback>
                <p:oleObj name="Equation" r:id="rId17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038600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6096000" y="4038600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0" name="Equation" r:id="rId19" imgW="1295280" imgH="1028520" progId="Equation.DSMT4">
                  <p:embed/>
                </p:oleObj>
              </mc:Choice>
              <mc:Fallback>
                <p:oleObj name="Equation" r:id="rId19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038600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536</Words>
  <Application>Microsoft Office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11.R.5</vt:lpstr>
      <vt:lpstr>Objectives</vt:lpstr>
      <vt:lpstr>To Rationalize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To Rationalize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69</cp:revision>
  <dcterms:created xsi:type="dcterms:W3CDTF">2013-04-26T14:43:13Z</dcterms:created>
  <dcterms:modified xsi:type="dcterms:W3CDTF">2018-10-12T09:57:22Z</dcterms:modified>
</cp:coreProperties>
</file>