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1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12" name="Belloit, Nicholas G" initials="BNG [12]" lastIdx="1" clrIdx="11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302"/>
    <a:srgbClr val="2D7D9F"/>
    <a:srgbClr val="000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0"/>
  </p:normalViewPr>
  <p:slideViewPr>
    <p:cSldViewPr>
      <p:cViewPr varScale="1">
        <p:scale>
          <a:sx n="92" d="100"/>
          <a:sy n="92" d="100"/>
        </p:scale>
        <p:origin x="126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5" Type="http://schemas.openxmlformats.org/officeDocument/2006/relationships/image" Target="../media/image10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Relationship Id="rId14" Type="http://schemas.openxmlformats.org/officeDocument/2006/relationships/image" Target="../media/image9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12" Type="http://schemas.openxmlformats.org/officeDocument/2006/relationships/image" Target="../media/image126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11" Type="http://schemas.openxmlformats.org/officeDocument/2006/relationships/image" Target="../media/image125.wmf"/><Relationship Id="rId5" Type="http://schemas.openxmlformats.org/officeDocument/2006/relationships/image" Target="../media/image119.wmf"/><Relationship Id="rId10" Type="http://schemas.openxmlformats.org/officeDocument/2006/relationships/image" Target="../media/image124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10" Type="http://schemas.openxmlformats.org/officeDocument/2006/relationships/image" Target="../media/image136.wmf"/><Relationship Id="rId4" Type="http://schemas.openxmlformats.org/officeDocument/2006/relationships/image" Target="../media/image130.wmf"/><Relationship Id="rId9" Type="http://schemas.openxmlformats.org/officeDocument/2006/relationships/image" Target="../media/image13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5" Type="http://schemas.openxmlformats.org/officeDocument/2006/relationships/image" Target="../media/image141.wmf"/><Relationship Id="rId4" Type="http://schemas.openxmlformats.org/officeDocument/2006/relationships/image" Target="../media/image1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emf"/><Relationship Id="rId7" Type="http://schemas.openxmlformats.org/officeDocument/2006/relationships/image" Target="../media/image44.w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738AD4D-301D-424B-8613-6FFA15F04A82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9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8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78.wmf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6.wmf"/><Relationship Id="rId32" Type="http://schemas.openxmlformats.org/officeDocument/2006/relationships/image" Target="../media/image100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8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9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1.wmf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22.wmf"/><Relationship Id="rId26" Type="http://schemas.openxmlformats.org/officeDocument/2006/relationships/image" Target="../media/image126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22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20.bin"/><Relationship Id="rId25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125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123.bin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134.wmf"/><Relationship Id="rId3" Type="http://schemas.openxmlformats.org/officeDocument/2006/relationships/oleObject" Target="../embeddings/oleObject125.bin"/><Relationship Id="rId21" Type="http://schemas.openxmlformats.org/officeDocument/2006/relationships/oleObject" Target="../embeddings/oleObject134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31.wmf"/><Relationship Id="rId17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3.wmf"/><Relationship Id="rId20" Type="http://schemas.openxmlformats.org/officeDocument/2006/relationships/image" Target="../media/image13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5.bin"/><Relationship Id="rId10" Type="http://schemas.openxmlformats.org/officeDocument/2006/relationships/image" Target="../media/image130.wmf"/><Relationship Id="rId19" Type="http://schemas.openxmlformats.org/officeDocument/2006/relationships/oleObject" Target="../embeddings/oleObject133.bin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32.wmf"/><Relationship Id="rId22" Type="http://schemas.openxmlformats.org/officeDocument/2006/relationships/image" Target="../media/image13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image" Target="../media/image141.wmf"/><Relationship Id="rId18" Type="http://schemas.openxmlformats.org/officeDocument/2006/relationships/image" Target="../media/image143.wmf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12" Type="http://schemas.openxmlformats.org/officeDocument/2006/relationships/oleObject" Target="../embeddings/oleObject141.bin"/><Relationship Id="rId17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8.wmf"/><Relationship Id="rId11" Type="http://schemas.openxmlformats.org/officeDocument/2006/relationships/image" Target="../media/image140.wmf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3.bin"/><Relationship Id="rId10" Type="http://schemas.openxmlformats.org/officeDocument/2006/relationships/oleObject" Target="../embeddings/oleObject140.bin"/><Relationship Id="rId19" Type="http://schemas.openxmlformats.org/officeDocument/2006/relationships/oleObject" Target="../embeddings/oleObject145.bin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e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image" Target="../media/image46.w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</a:t>
            </a:r>
            <a:r>
              <a:rPr lang="en-US" dirty="0">
                <a:solidFill>
                  <a:srgbClr val="1F497D"/>
                </a:solidFill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 </a:t>
            </a:r>
            <a:r>
              <a:rPr lang="en-US" dirty="0">
                <a:solidFill>
                  <a:srgbClr val="1F497D"/>
                </a:solidFill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372426"/>
              </p:ext>
            </p:extLst>
          </p:nvPr>
        </p:nvGraphicFramePr>
        <p:xfrm>
          <a:off x="35560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2" name="Equation" r:id="rId3" imgW="2425700" imgH="927100" progId="Equation.DSMT4">
                  <p:embed/>
                </p:oleObj>
              </mc:Choice>
              <mc:Fallback>
                <p:oleObj name="Equation" r:id="rId3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54981"/>
              </p:ext>
            </p:extLst>
          </p:nvPr>
        </p:nvGraphicFramePr>
        <p:xfrm>
          <a:off x="61341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3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4" name="Equation" r:id="rId7" imgW="2489200" imgH="838200" progId="Equation.DSMT4">
                  <p:embed/>
                </p:oleObj>
              </mc:Choice>
              <mc:Fallback>
                <p:oleObj name="Equation" r:id="rId7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47038"/>
              </p:ext>
            </p:extLst>
          </p:nvPr>
        </p:nvGraphicFramePr>
        <p:xfrm>
          <a:off x="61341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5" name="Equation" r:id="rId9" imgW="2857500" imgH="304800" progId="Equation.DSMT4">
                  <p:embed/>
                </p:oleObj>
              </mc:Choice>
              <mc:Fallback>
                <p:oleObj name="Equation" r:id="rId9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373149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6" name="Equation" r:id="rId11" imgW="3492360" imgH="291960" progId="Equation.DSMT4">
                  <p:embed/>
                </p:oleObj>
              </mc:Choice>
              <mc:Fallback>
                <p:oleObj name="Equation" r:id="rId11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7" name="Equation" r:id="rId13" imgW="4063680" imgH="812520" progId="Equation.DSMT4">
                  <p:embed/>
                </p:oleObj>
              </mc:Choice>
              <mc:Fallback>
                <p:oleObj name="Equation" r:id="rId13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8" name="Equation" r:id="rId15" imgW="3149280" imgH="787320" progId="Equation.DSMT4">
                  <p:embed/>
                </p:oleObj>
              </mc:Choice>
              <mc:Fallback>
                <p:oleObj name="Equation" r:id="rId15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9" name="Equation" r:id="rId17" imgW="1168200" imgH="279360" progId="Equation.DSMT4">
                  <p:embed/>
                </p:oleObj>
              </mc:Choice>
              <mc:Fallback>
                <p:oleObj name="Equation" r:id="rId17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0" name="Equation" r:id="rId19" imgW="1879600" imgH="241300" progId="Equation.DSMT4">
                  <p:embed/>
                </p:oleObj>
              </mc:Choice>
              <mc:Fallback>
                <p:oleObj name="Equation" r:id="rId19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2" name="Equation" r:id="rId23" imgW="1612800" imgH="228600" progId="Equation.DSMT4">
                  <p:embed/>
                </p:oleObj>
              </mc:Choice>
              <mc:Fallback>
                <p:oleObj name="Equation" r:id="rId23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3" name="Equation" r:id="rId25" imgW="2171520" imgH="291960" progId="Equation.DSMT4">
                  <p:embed/>
                </p:oleObj>
              </mc:Choice>
              <mc:Fallback>
                <p:oleObj name="Equation" r:id="rId25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354903"/>
              </p:ext>
            </p:extLst>
          </p:nvPr>
        </p:nvGraphicFramePr>
        <p:xfrm>
          <a:off x="61341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4" name="Equation" r:id="rId27" imgW="927100" imgH="279400" progId="Equation.DSMT4">
                  <p:embed/>
                </p:oleObj>
              </mc:Choice>
              <mc:Fallback>
                <p:oleObj name="Equation" r:id="rId27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2" name="Equation" r:id="rId3" imgW="3327400" imgH="292100" progId="Equation.DSMT4">
                  <p:embed/>
                </p:oleObj>
              </mc:Choice>
              <mc:Fallback>
                <p:oleObj name="Equation" r:id="rId3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3" name="Equation" r:id="rId5" imgW="2374900" imgH="292100" progId="Equation.DSMT4">
                  <p:embed/>
                </p:oleObj>
              </mc:Choice>
              <mc:Fallback>
                <p:oleObj name="Equation" r:id="rId5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4" name="Equation" r:id="rId7" imgW="3937000" imgH="292100" progId="Equation.DSMT4">
                  <p:embed/>
                </p:oleObj>
              </mc:Choice>
              <mc:Fallback>
                <p:oleObj name="Equation" r:id="rId7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5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6" name="Equation" r:id="rId11" imgW="2044700" imgH="241300" progId="Equation.DSMT4">
                  <p:embed/>
                </p:oleObj>
              </mc:Choice>
              <mc:Fallback>
                <p:oleObj name="Equation" r:id="rId11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7" name="Equation" r:id="rId13" imgW="2311400" imgH="279400" progId="Equation.DSMT4">
                  <p:embed/>
                </p:oleObj>
              </mc:Choice>
              <mc:Fallback>
                <p:oleObj name="Equation" r:id="rId13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6" name="Equation" r:id="rId3" imgW="1765300" imgH="292100" progId="Equation.DSMT4">
                  <p:embed/>
                </p:oleObj>
              </mc:Choice>
              <mc:Fallback>
                <p:oleObj name="Equation" r:id="rId3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7" name="Equation" r:id="rId5" imgW="1879600" imgH="838200" progId="Equation.DSMT4">
                  <p:embed/>
                </p:oleObj>
              </mc:Choice>
              <mc:Fallback>
                <p:oleObj name="Equation" r:id="rId5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8" name="Equation" r:id="rId7" imgW="888614" imgH="291973" progId="Equation.DSMT4">
                  <p:embed/>
                </p:oleObj>
              </mc:Choice>
              <mc:Fallback>
                <p:oleObj name="Equation" r:id="rId7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9" name="Equation" r:id="rId9" imgW="3302000" imgH="292100" progId="Equation.DSMT4">
                  <p:embed/>
                </p:oleObj>
              </mc:Choice>
              <mc:Fallback>
                <p:oleObj name="Equation" r:id="rId9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0" name="Equation" r:id="rId11" imgW="4267200" imgH="800100" progId="Equation.DSMT4">
                  <p:embed/>
                </p:oleObj>
              </mc:Choice>
              <mc:Fallback>
                <p:oleObj name="Equation" r:id="rId11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1" name="Equation" r:id="rId13" imgW="3073400" imgH="787400" progId="Equation.DSMT4">
                  <p:embed/>
                </p:oleObj>
              </mc:Choice>
              <mc:Fallback>
                <p:oleObj name="Equation" r:id="rId13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2" name="Equation" r:id="rId15" imgW="1651000" imgH="292100" progId="Equation.DSMT4">
                  <p:embed/>
                </p:oleObj>
              </mc:Choice>
              <mc:Fallback>
                <p:oleObj name="Equation" r:id="rId15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3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4" name="Equation" r:id="rId19" imgW="3949700" imgH="279400" progId="Equation.DSMT4">
                  <p:embed/>
                </p:oleObj>
              </mc:Choice>
              <mc:Fallback>
                <p:oleObj name="Equation" r:id="rId19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5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6" name="Equation" r:id="rId23" imgW="1854200" imgH="241300" progId="Equation.DSMT4">
                  <p:embed/>
                </p:oleObj>
              </mc:Choice>
              <mc:Fallback>
                <p:oleObj name="Equation" r:id="rId23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7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8" name="Equation" r:id="rId27" imgW="1612800" imgH="228600" progId="Equation.DSMT4">
                  <p:embed/>
                </p:oleObj>
              </mc:Choice>
              <mc:Fallback>
                <p:oleObj name="Equation" r:id="rId27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140260"/>
              </p:ext>
            </p:extLst>
          </p:nvPr>
        </p:nvGraphicFramePr>
        <p:xfrm>
          <a:off x="3394075" y="1154113"/>
          <a:ext cx="201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" name="Equation" r:id="rId3" imgW="2019300" imgH="838200" progId="Equation.DSMT4">
                  <p:embed/>
                </p:oleObj>
              </mc:Choice>
              <mc:Fallback>
                <p:oleObj name="Equation" r:id="rId3" imgW="2019300" imgH="8382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5" y="1154113"/>
                        <a:ext cx="201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" name="Equation" r:id="rId5" imgW="1917700" imgH="838200" progId="Equation.DSMT4">
                  <p:embed/>
                </p:oleObj>
              </mc:Choice>
              <mc:Fallback>
                <p:oleObj name="Equation" r:id="rId5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955800" y="3273425"/>
          <a:ext cx="339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" name="Equation" r:id="rId7" imgW="3390900" imgH="901700" progId="Equation.DSMT4">
                  <p:embed/>
                </p:oleObj>
              </mc:Choice>
              <mc:Fallback>
                <p:oleObj name="Equation" r:id="rId7" imgW="3390900" imgH="9017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273425"/>
                        <a:ext cx="3390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219200" y="4432300"/>
          <a:ext cx="412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" name="Equation" r:id="rId9" imgW="4127500" imgH="901700" progId="Equation.DSMT4">
                  <p:embed/>
                </p:oleObj>
              </mc:Choice>
              <mc:Fallback>
                <p:oleObj name="Equation" r:id="rId9" imgW="4127500" imgH="9017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32300"/>
                        <a:ext cx="412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7" name="Equation" r:id="rId11" imgW="2032000" imgH="279400" progId="Equation.DSMT4">
                  <p:embed/>
                </p:oleObj>
              </mc:Choice>
              <mc:Fallback>
                <p:oleObj name="Equation" r:id="rId11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8" name="Equation" r:id="rId13" imgW="2971800" imgH="647640" progId="Equation.DSMT4">
                  <p:embed/>
                </p:oleObj>
              </mc:Choice>
              <mc:Fallback>
                <p:oleObj name="Equation" r:id="rId13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9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2" name="Equation" r:id="rId3" imgW="4000500" imgH="927100" progId="Equation.DSMT4">
                  <p:embed/>
                </p:oleObj>
              </mc:Choice>
              <mc:Fallback>
                <p:oleObj name="Equation" r:id="rId3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3" name="Equation" r:id="rId5" imgW="2070100" imgH="292100" progId="Equation.DSMT4">
                  <p:embed/>
                </p:oleObj>
              </mc:Choice>
              <mc:Fallback>
                <p:oleObj name="Equation" r:id="rId5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4" name="Equation" r:id="rId7" imgW="3327400" imgH="292100" progId="Equation.DSMT4">
                  <p:embed/>
                </p:oleObj>
              </mc:Choice>
              <mc:Fallback>
                <p:oleObj name="Equation" r:id="rId7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5" name="Equation" r:id="rId9" imgW="1180588" imgH="291973" progId="Equation.DSMT4">
                  <p:embed/>
                </p:oleObj>
              </mc:Choice>
              <mc:Fallback>
                <p:oleObj name="Equation" r:id="rId9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6" name="Equation" r:id="rId11" imgW="1295400" imgH="838200" progId="Equation.DSMT4">
                  <p:embed/>
                </p:oleObj>
              </mc:Choice>
              <mc:Fallback>
                <p:oleObj name="Equation" r:id="rId11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7" name="Equation" r:id="rId13" imgW="736600" imgH="838200" progId="Equation.DSMT4">
                  <p:embed/>
                </p:oleObj>
              </mc:Choice>
              <mc:Fallback>
                <p:oleObj name="Equation" r:id="rId13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8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0" name="Equation" r:id="rId19" imgW="2120900" imgH="304800" progId="Equation.DSMT4">
                  <p:embed/>
                </p:oleObj>
              </mc:Choice>
              <mc:Fallback>
                <p:oleObj name="Equation" r:id="rId19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2" name="Equation" r:id="rId23" imgW="2349500" imgH="279400" progId="Equation.DSMT4">
                  <p:embed/>
                </p:oleObj>
              </mc:Choice>
              <mc:Fallback>
                <p:oleObj name="Equation" r:id="rId23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3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4" name="Equation" r:id="rId27" imgW="139639" imgH="203112" progId="Equation.DSMT4">
                  <p:embed/>
                </p:oleObj>
              </mc:Choice>
              <mc:Fallback>
                <p:oleObj name="Equation" r:id="rId27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5" name="Equation" r:id="rId29" imgW="152268" imgH="203024" progId="Equation.DSMT4">
                  <p:embed/>
                </p:oleObj>
              </mc:Choice>
              <mc:Fallback>
                <p:oleObj name="Equation" r:id="rId29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6" name="Equation" r:id="rId31" imgW="139639" imgH="190417" progId="Equation.DSMT4">
                  <p:embed/>
                </p:oleObj>
              </mc:Choice>
              <mc:Fallback>
                <p:oleObj name="Equation" r:id="rId31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5" name="Equation" r:id="rId3" imgW="2006600" imgH="838200" progId="Equation.DSMT4">
                  <p:embed/>
                </p:oleObj>
              </mc:Choice>
              <mc:Fallback>
                <p:oleObj name="Equation" r:id="rId3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6" name="Equation" r:id="rId5" imgW="2425700" imgH="1028700" progId="Equation.DSMT4">
                  <p:embed/>
                </p:oleObj>
              </mc:Choice>
              <mc:Fallback>
                <p:oleObj name="Equation" r:id="rId5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7" name="Equation" r:id="rId7" imgW="2159000" imgH="965200" progId="Equation.DSMT4">
                  <p:embed/>
                </p:oleObj>
              </mc:Choice>
              <mc:Fallback>
                <p:oleObj name="Equation" r:id="rId7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8" name="Equation" r:id="rId9" imgW="1663700" imgH="838200" progId="Equation.DSMT4">
                  <p:embed/>
                </p:oleObj>
              </mc:Choice>
              <mc:Fallback>
                <p:oleObj name="Equation" r:id="rId9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979314"/>
              </p:ext>
            </p:extLst>
          </p:nvPr>
        </p:nvGraphicFramePr>
        <p:xfrm>
          <a:off x="4660900" y="2557463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9" name="Equation" r:id="rId11" imgW="1701720" imgH="609480" progId="Equation.DSMT4">
                  <p:embed/>
                </p:oleObj>
              </mc:Choice>
              <mc:Fallback>
                <p:oleObj name="Equation" r:id="rId11" imgW="170172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557463"/>
                        <a:ext cx="1701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0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1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423550"/>
              </p:ext>
            </p:extLst>
          </p:nvPr>
        </p:nvGraphicFramePr>
        <p:xfrm>
          <a:off x="3321050" y="114935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" name="Equation" r:id="rId3" imgW="3073320" imgH="825480" progId="Equation.DSMT4">
                  <p:embed/>
                </p:oleObj>
              </mc:Choice>
              <mc:Fallback>
                <p:oleObj name="Equation" r:id="rId3" imgW="3073320" imgH="82548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114935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31080"/>
              </p:ext>
            </p:extLst>
          </p:nvPr>
        </p:nvGraphicFramePr>
        <p:xfrm>
          <a:off x="3333750" y="2216150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8" name="Equation" r:id="rId5" imgW="2958840" imgH="825480" progId="Equation.DSMT4">
                  <p:embed/>
                </p:oleObj>
              </mc:Choice>
              <mc:Fallback>
                <p:oleObj name="Equation" r:id="rId5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16150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9" name="Equation" r:id="rId7" imgW="4305240" imgH="888840" progId="Equation.DSMT4">
                  <p:embed/>
                </p:oleObj>
              </mc:Choice>
              <mc:Fallback>
                <p:oleObj name="Equation" r:id="rId7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91245"/>
              </p:ext>
            </p:extLst>
          </p:nvPr>
        </p:nvGraphicFramePr>
        <p:xfrm>
          <a:off x="6756400" y="24384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4384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371223"/>
              </p:ext>
            </p:extLst>
          </p:nvPr>
        </p:nvGraphicFramePr>
        <p:xfrm>
          <a:off x="56515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1" name="Equation" r:id="rId11" imgW="3187440" imgH="545760" progId="Equation.DSMT4">
                  <p:embed/>
                </p:oleObj>
              </mc:Choice>
              <mc:Fallback>
                <p:oleObj name="Equation" r:id="rId11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64230"/>
              </p:ext>
            </p:extLst>
          </p:nvPr>
        </p:nvGraphicFramePr>
        <p:xfrm>
          <a:off x="247650" y="4425950"/>
          <a:ext cx="680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2" name="Equation" r:id="rId13" imgW="6806880" imgH="927000" progId="Equation.DSMT4">
                  <p:embed/>
                </p:oleObj>
              </mc:Choice>
              <mc:Fallback>
                <p:oleObj name="Equation" r:id="rId13" imgW="6806880" imgH="927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4425950"/>
                        <a:ext cx="6807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575274"/>
              </p:ext>
            </p:extLst>
          </p:nvPr>
        </p:nvGraphicFramePr>
        <p:xfrm>
          <a:off x="55626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2" name="Equation" r:id="rId3" imgW="3251160" imgH="291960" progId="Equation.DSMT4">
                  <p:embed/>
                </p:oleObj>
              </mc:Choice>
              <mc:Fallback>
                <p:oleObj name="Equation" r:id="rId3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3" name="Equation" r:id="rId5" imgW="1917360" imgH="291960" progId="Equation.DSMT4">
                  <p:embed/>
                </p:oleObj>
              </mc:Choice>
              <mc:Fallback>
                <p:oleObj name="Equation" r:id="rId5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4" name="Equation" r:id="rId7" imgW="3213000" imgH="291960" progId="Equation.DSMT4">
                  <p:embed/>
                </p:oleObj>
              </mc:Choice>
              <mc:Fallback>
                <p:oleObj name="Equation" r:id="rId7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5" name="Equation" r:id="rId9" imgW="1269720" imgH="279360" progId="Equation.DSMT4">
                  <p:embed/>
                </p:oleObj>
              </mc:Choice>
              <mc:Fallback>
                <p:oleObj name="Equation" r:id="rId9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6" name="Equation" r:id="rId11" imgW="1384200" imgH="825480" progId="Equation.DSMT4">
                  <p:embed/>
                </p:oleObj>
              </mc:Choice>
              <mc:Fallback>
                <p:oleObj name="Equation" r:id="rId11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7" name="Equation" r:id="rId13" imgW="927000" imgH="291960" progId="Equation.DSMT4">
                  <p:embed/>
                </p:oleObj>
              </mc:Choice>
              <mc:Fallback>
                <p:oleObj name="Equation" r:id="rId13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8" name="Equation" r:id="rId15" imgW="927100" imgH="279400" progId="Equation.DSMT4">
                  <p:embed/>
                </p:oleObj>
              </mc:Choice>
              <mc:Fallback>
                <p:oleObj name="Equation" r:id="rId15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9" name="Equation" r:id="rId17" imgW="2095500" imgH="241300" progId="Equation.DSMT4">
                  <p:embed/>
                </p:oleObj>
              </mc:Choice>
              <mc:Fallback>
                <p:oleObj name="Equation" r:id="rId17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0" name="Equation" r:id="rId19" imgW="2247840" imgH="304560" progId="Equation.DSMT4">
                  <p:embed/>
                </p:oleObj>
              </mc:Choice>
              <mc:Fallback>
                <p:oleObj name="Equation" r:id="rId19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2" name="Equation" r:id="rId23" imgW="2235200" imgH="279400" progId="Equation.DSMT4">
                  <p:embed/>
                </p:oleObj>
              </mc:Choice>
              <mc:Fallback>
                <p:oleObj name="Equation" r:id="rId23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3" name="Equation" r:id="rId25" imgW="2857500" imgH="673100" progId="Equation.DSMT4">
                  <p:embed/>
                </p:oleObj>
              </mc:Choice>
              <mc:Fallback>
                <p:oleObj name="Equation" r:id="rId25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77675"/>
              </p:ext>
            </p:extLst>
          </p:nvPr>
        </p:nvGraphicFramePr>
        <p:xfrm>
          <a:off x="1171575" y="2071687"/>
          <a:ext cx="7058025" cy="341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5" name="Equation" r:id="rId3" imgW="7061200" imgH="3416300" progId="Equation.DSMT4">
                  <p:embed/>
                </p:oleObj>
              </mc:Choice>
              <mc:Fallback>
                <p:oleObj name="Equation" r:id="rId3" imgW="7061200" imgH="34163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1687"/>
                        <a:ext cx="7058025" cy="341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827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370524"/>
              </p:ext>
            </p:extLst>
          </p:nvPr>
        </p:nvGraphicFramePr>
        <p:xfrm>
          <a:off x="335915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6" name="Equation" r:id="rId5" imgW="1460160" imgH="825480" progId="Equation.DSMT4">
                  <p:embed/>
                </p:oleObj>
              </mc:Choice>
              <mc:Fallback>
                <p:oleObj name="Equation" r:id="rId5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7" name="Equation" r:id="rId7" imgW="165028" imgH="228501" progId="Equation.DSMT4">
                  <p:embed/>
                </p:oleObj>
              </mc:Choice>
              <mc:Fallback>
                <p:oleObj name="Equation" r:id="rId7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8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9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0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1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/>
        </p:nvGraphicFramePr>
        <p:xfrm>
          <a:off x="2466975" y="51453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2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51453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3" name="Equation" r:id="rId19" imgW="215806" imgH="279279" progId="Equation.DSMT4">
                  <p:embed/>
                </p:oleObj>
              </mc:Choice>
              <mc:Fallback>
                <p:oleObj name="Equation" r:id="rId19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4" name="Equation" r:id="rId21" imgW="203112" imgH="291973" progId="Equation.DSMT4">
                  <p:embed/>
                </p:oleObj>
              </mc:Choice>
              <mc:Fallback>
                <p:oleObj name="Equation" r:id="rId21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5" name="Equation" r:id="rId23" imgW="203112" imgH="291973" progId="Equation.DSMT4">
                  <p:embed/>
                </p:oleObj>
              </mc:Choice>
              <mc:Fallback>
                <p:oleObj name="Equation" r:id="rId23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1422400" y="1376539"/>
          <a:ext cx="556101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9" name="Equation" r:id="rId3" imgW="5562600" imgH="2781300" progId="Equation.DSMT4">
                  <p:embed/>
                </p:oleObj>
              </mc:Choice>
              <mc:Fallback>
                <p:oleObj name="Equation" r:id="rId3" imgW="5562600" imgH="27813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76539"/>
                        <a:ext cx="5561013" cy="277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0" name="Equation" r:id="rId5" imgW="203112" imgH="291973" progId="Equation.DSMT4">
                  <p:embed/>
                </p:oleObj>
              </mc:Choice>
              <mc:Fallback>
                <p:oleObj name="Equation" r:id="rId5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/>
        </p:nvGraphicFramePr>
        <p:xfrm>
          <a:off x="25682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1" name="Equation" r:id="rId7" imgW="215806" imgH="279279" progId="Equation.DSMT4">
                  <p:embed/>
                </p:oleObj>
              </mc:Choice>
              <mc:Fallback>
                <p:oleObj name="Equation" r:id="rId7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2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/>
        </p:nvGraphicFramePr>
        <p:xfrm>
          <a:off x="1450622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2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622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/>
        </p:nvGraphicFramePr>
        <p:xfrm>
          <a:off x="35588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3" name="Equation" r:id="rId10" imgW="215806" imgH="279279" progId="Equation.DSMT4">
                  <p:embed/>
                </p:oleObj>
              </mc:Choice>
              <mc:Fallback>
                <p:oleObj name="Equation" r:id="rId10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4" name="Equation" r:id="rId12" imgW="190500" imgH="279400" progId="Equation.DSMT4">
                  <p:embed/>
                </p:oleObj>
              </mc:Choice>
              <mc:Fallback>
                <p:oleObj name="Equation" r:id="rId12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"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6" name="Equation" r:id="rId15" imgW="165028" imgH="228501" progId="Equation.DSMT4">
                  <p:embed/>
                </p:oleObj>
              </mc:Choice>
              <mc:Fallback>
                <p:oleObj name="Equation" r:id="rId15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/>
        </p:nvGraphicFramePr>
        <p:xfrm>
          <a:off x="3025422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7" name="Equation" r:id="rId17" imgW="228600" imgH="838200" progId="Equation.DSMT4">
                  <p:embed/>
                </p:oleObj>
              </mc:Choice>
              <mc:Fallback>
                <p:oleObj name="Equation" r:id="rId17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8" name="Equation" r:id="rId19" imgW="177569" imgH="215619" progId="Equation.DSMT4">
                  <p:embed/>
                </p:oleObj>
              </mc:Choice>
              <mc:Fallback>
                <p:oleObj name="Equation" r:id="rId19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i="1" dirty="0">
                <a:solidFill>
                  <a:schemeClr val="tx1"/>
                </a:solidFill>
              </a:rPr>
              <a:t>ax</a:t>
            </a:r>
            <a:r>
              <a:rPr lang="en-US" i="0" dirty="0">
                <a:solidFill>
                  <a:schemeClr val="tx1"/>
                </a:solidFill>
              </a:rPr>
              <a:t> +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sz="30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232400" y="209550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" name="Equation" r:id="rId3" imgW="2070100" imgH="304800" progId="Equation.DSMT4">
                  <p:embed/>
                </p:oleObj>
              </mc:Choice>
              <mc:Fallback>
                <p:oleObj name="Equation" r:id="rId3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9550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070100" y="256222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3" name="Equation" r:id="rId5" imgW="2641600" imgH="292100" progId="Equation.DSMT4">
                  <p:embed/>
                </p:oleObj>
              </mc:Choice>
              <mc:Fallback>
                <p:oleObj name="Equation" r:id="rId5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56222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90850" y="307975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4" name="Equation" r:id="rId7" imgW="1231366" imgH="291973" progId="Equation.DSMT4">
                  <p:embed/>
                </p:oleObj>
              </mc:Choice>
              <mc:Fallback>
                <p:oleObj name="Equation" r:id="rId7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07975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933700" y="359727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" name="Equation" r:id="rId9" imgW="1346200" imgH="838200" progId="Equation.DSMT4">
                  <p:embed/>
                </p:oleObj>
              </mc:Choice>
              <mc:Fallback>
                <p:oleObj name="Equation" r:id="rId9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59727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62300" y="46609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" name="Equation" r:id="rId11" imgW="889000" imgH="279400" progId="Equation.DSMT4">
                  <p:embed/>
                </p:oleObj>
              </mc:Choice>
              <mc:Fallback>
                <p:oleObj name="Equation" r:id="rId11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66090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46350" y="20447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" name="Equation" r:id="rId13" imgW="1688367" imgH="291973" progId="Equation.DSMT4">
                  <p:embed/>
                </p:oleObj>
              </mc:Choice>
              <mc:Fallback>
                <p:oleObj name="Equation" r:id="rId13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04470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232400" y="256222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Equation" r:id="rId15" imgW="2133600" imgH="304800" progId="Equation.DSMT4">
                  <p:embed/>
                </p:oleObj>
              </mc:Choice>
              <mc:Fallback>
                <p:oleObj name="Equation" r:id="rId15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6222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232400" y="3079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079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232400" y="387667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" name="Equation" r:id="rId19" imgW="2235200" imgH="279400" progId="Equation.DSMT4">
                  <p:embed/>
                </p:oleObj>
              </mc:Choice>
              <mc:Fallback>
                <p:oleObj name="Equation" r:id="rId19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87667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232400" y="46609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6609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343150" y="137417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" name="Equation" r:id="rId3" imgW="1688367" imgH="291973" progId="Equation.DSMT4">
                  <p:embed/>
                </p:oleObj>
              </mc:Choice>
              <mc:Fallback>
                <p:oleObj name="Equation" r:id="rId3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37417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892300" y="160020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" name="Equation" r:id="rId5" imgW="2184400" imgH="800100" progId="Equation.DSMT4">
                  <p:embed/>
                </p:oleObj>
              </mc:Choice>
              <mc:Fallback>
                <p:oleObj name="Equation" r:id="rId5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60020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65350" y="222885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" name="Equation" r:id="rId7" imgW="1930400" imgH="787400" progId="Equation.DSMT4">
                  <p:embed/>
                </p:oleObj>
              </mc:Choice>
              <mc:Fallback>
                <p:oleObj name="Equation" r:id="rId7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22885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616200" y="32766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2" name="Equation" r:id="rId9" imgW="1447172" imgH="291973" progId="Equation.DSMT4">
                  <p:embed/>
                </p:oleObj>
              </mc:Choice>
              <mc:Fallback>
                <p:oleObj name="Equation" r:id="rId9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27660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419600" y="20574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" name="Equation" r:id="rId11" imgW="1854200" imgH="241300" progId="Equation.DSMT4">
                  <p:embed/>
                </p:oleObj>
              </mc:Choice>
              <mc:Fallback>
                <p:oleObj name="Equation" r:id="rId11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0574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419600" y="2705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051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1509"/>
              </p:ext>
            </p:extLst>
          </p:nvPr>
        </p:nvGraphicFramePr>
        <p:xfrm>
          <a:off x="4394200" y="32766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" name="Equation" r:id="rId15" imgW="1638000" imgH="291960" progId="Equation.DSMT4">
                  <p:embed/>
                </p:oleObj>
              </mc:Choice>
              <mc:Fallback>
                <p:oleObj name="Equation" r:id="rId15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27660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438400" y="2062162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4" name="Equation" r:id="rId3" imgW="2578100" imgH="355600" progId="Equation.DSMT4">
                  <p:embed/>
                </p:oleObj>
              </mc:Choice>
              <mc:Fallback>
                <p:oleObj name="Equation" r:id="rId3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62162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32050" y="2625090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5" name="Equation" r:id="rId5" imgW="2120900" imgH="355600" progId="Equation.DSMT4">
                  <p:embed/>
                </p:oleObj>
              </mc:Choice>
              <mc:Fallback>
                <p:oleObj name="Equation" r:id="rId5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625090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03400" y="3188018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6" name="Equation" r:id="rId7" imgW="3378200" imgH="355600" progId="Equation.DSMT4">
                  <p:embed/>
                </p:oleObj>
              </mc:Choice>
              <mc:Fallback>
                <p:oleObj name="Equation" r:id="rId7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188018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19350" y="3750946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7" name="Equation" r:id="rId9" imgW="1447172" imgH="355446" progId="Equation.DSMT4">
                  <p:embed/>
                </p:oleObj>
              </mc:Choice>
              <mc:Fallback>
                <p:oleObj name="Equation" r:id="rId9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50946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62200" y="4313874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8" name="Equation" r:id="rId11" imgW="1562100" imgH="838200" progId="Equation.DSMT4">
                  <p:embed/>
                </p:oleObj>
              </mc:Choice>
              <mc:Fallback>
                <p:oleObj name="Equation" r:id="rId11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313874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06700" y="5359400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9" name="Equation" r:id="rId13" imgW="672808" imgH="355446" progId="Equation.DSMT4">
                  <p:embed/>
                </p:oleObj>
              </mc:Choice>
              <mc:Fallback>
                <p:oleObj name="Equation" r:id="rId13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359400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49900" y="2133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" name="Equation" r:id="rId15" imgW="2032000" imgH="279400" progId="Equation.DSMT4">
                  <p:embed/>
                </p:oleObj>
              </mc:Choice>
              <mc:Fallback>
                <p:oleObj name="Equation" r:id="rId15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1336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549900" y="26670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1" name="Equation" r:id="rId17" imgW="2044700" imgH="241300" progId="Equation.DSMT4">
                  <p:embed/>
                </p:oleObj>
              </mc:Choice>
              <mc:Fallback>
                <p:oleObj name="Equation" r:id="rId17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66700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549900" y="3213418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2" name="Equation" r:id="rId19" imgW="2133600" imgH="304800" progId="Equation.DSMT4">
                  <p:embed/>
                </p:oleObj>
              </mc:Choice>
              <mc:Fallback>
                <p:oleObj name="Equation" r:id="rId19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213418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549900" y="378904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3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89046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549900" y="4580574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4" name="Equation" r:id="rId23" imgW="2374900" imgH="304800" progId="Equation.DSMT4">
                  <p:embed/>
                </p:oleObj>
              </mc:Choice>
              <mc:Fallback>
                <p:oleObj name="Equation" r:id="rId23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580574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549900" y="53975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5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3975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55810" y="1343025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" name="Equation" r:id="rId3" imgW="2603500" imgH="355600" progId="Equation.DSMT4">
                  <p:embed/>
                </p:oleObj>
              </mc:Choice>
              <mc:Fallback>
                <p:oleObj name="Equation" r:id="rId3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343025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91181"/>
              </p:ext>
            </p:extLst>
          </p:nvPr>
        </p:nvGraphicFramePr>
        <p:xfrm>
          <a:off x="1930400" y="1485900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" name="Equation" r:id="rId5" imgW="2962080" imgH="1014840" progId="Equation.3">
                  <p:embed/>
                </p:oleObj>
              </mc:Choice>
              <mc:Fallback>
                <p:oleObj name="Equation" r:id="rId5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485900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753812"/>
              </p:ext>
            </p:extLst>
          </p:nvPr>
        </p:nvGraphicFramePr>
        <p:xfrm>
          <a:off x="1841500" y="2286000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1" name="Equation" r:id="rId7" imgW="2577960" imgH="787320" progId="Equation.DSMT4">
                  <p:embed/>
                </p:oleObj>
              </mc:Choice>
              <mc:Fallback>
                <p:oleObj name="Equation" r:id="rId7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86000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841500" y="32512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" name="Equation" r:id="rId9" imgW="1497950" imgH="291973" progId="Equation.DSMT4">
                  <p:embed/>
                </p:oleObj>
              </mc:Choice>
              <mc:Fallback>
                <p:oleObj name="Equation" r:id="rId9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512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232400" y="2057400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" name="Equation" r:id="rId11" imgW="1701800" imgH="279400" progId="Equation.DSMT4">
                  <p:embed/>
                </p:oleObj>
              </mc:Choice>
              <mc:Fallback>
                <p:oleObj name="Equation" r:id="rId11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57400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232400" y="274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743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92608"/>
              </p:ext>
            </p:extLst>
          </p:nvPr>
        </p:nvGraphicFramePr>
        <p:xfrm>
          <a:off x="5213350" y="32829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5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2829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037825"/>
              </p:ext>
            </p:extLst>
          </p:nvPr>
        </p:nvGraphicFramePr>
        <p:xfrm>
          <a:off x="1162050" y="2303426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2" name="Equation" r:id="rId3" imgW="3456000" imgH="283320" progId="Equation.DSMT4">
                  <p:embed/>
                </p:oleObj>
              </mc:Choice>
              <mc:Fallback>
                <p:oleObj name="Equation" r:id="rId3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303426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3" name="Equation" r:id="rId5" imgW="3483360" imgH="283320" progId="Equation.3">
                  <p:embed/>
                </p:oleObj>
              </mc:Choice>
              <mc:Fallback>
                <p:oleObj name="Equation" r:id="rId5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4" name="Equation" r:id="rId7" imgW="2678760" imgH="283320" progId="Equation.3">
                  <p:embed/>
                </p:oleObj>
              </mc:Choice>
              <mc:Fallback>
                <p:oleObj name="Equation" r:id="rId7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5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372100" y="30480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6" name="Equation" r:id="rId11" imgW="3695700" imgH="647700" progId="Equation.DSMT4">
                  <p:embed/>
                </p:oleObj>
              </mc:Choice>
              <mc:Fallback>
                <p:oleObj name="Equation" r:id="rId11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0480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" name="Equation" r:id="rId15" imgW="2095500" imgH="241300" progId="Equation.DSMT4">
                  <p:embed/>
                </p:oleObj>
              </mc:Choice>
              <mc:Fallback>
                <p:oleObj name="Equation" r:id="rId15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369488"/>
              </p:ext>
            </p:extLst>
          </p:nvPr>
        </p:nvGraphicFramePr>
        <p:xfrm>
          <a:off x="5353050" y="5177233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" name="Equation" r:id="rId17" imgW="2603160" imgH="304560" progId="Equation.DSMT4">
                  <p:embed/>
                </p:oleObj>
              </mc:Choice>
              <mc:Fallback>
                <p:oleObj name="Equation" r:id="rId17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5177233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F3EB683-FA51-4A53-A081-CBEF38FD41C5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31" y="5115591"/>
            <a:ext cx="4546600" cy="2921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2" y="3048922"/>
            <a:ext cx="4965700" cy="36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420</Words>
  <Application>Microsoft Office PowerPoint</Application>
  <PresentationFormat>On-screen Show (4:3)</PresentationFormat>
  <Paragraphs>49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Section 13.R.1</vt:lpstr>
      <vt:lpstr>Objectives</vt:lpstr>
      <vt:lpstr>Procedure for Solving Linear Equations that Simplify to the Form ax + b = c </vt:lpstr>
      <vt:lpstr>Procedure for Solving Linear Equations that Simplify to the Form ax + b = c </vt:lpstr>
      <vt:lpstr>Example 1:  Solving Linear Equations of the Form ax + b = c</vt:lpstr>
      <vt:lpstr>Example 1:  Solving Linear Equations of the Form ax + b = c (cont.)</vt:lpstr>
      <vt:lpstr>Example 2:  Solving Linear Equations of the Form ax + b = c</vt:lpstr>
      <vt:lpstr>Example 2:  Solving Linear Equations of the Form ax + b = c (cont.)</vt:lpstr>
      <vt:lpstr>Example 3:  Solving Linear Equations Involving Decimals</vt:lpstr>
      <vt:lpstr>Example 3:  Solving Linear Equations Involving Decimals (cont.)</vt:lpstr>
      <vt:lpstr>Example 4:  Solving Linear Equations Involving Decimals</vt:lpstr>
      <vt:lpstr>Example 4:  Solving Linear Equations Involving Decimals (cont.)</vt:lpstr>
      <vt:lpstr>Example 5:  Solving Linear Equations Involving  Fractions</vt:lpstr>
      <vt:lpstr>Example 5:  Solving Linear Equations Involving Fractions (cont.)</vt:lpstr>
      <vt:lpstr>Example 5:  Solving Linear Equations Involving Fractions (cont.)</vt:lpstr>
      <vt:lpstr>Example 6:  Solving Linear Equations Involving Fractions</vt:lpstr>
      <vt:lpstr>Example 6:  Solving Linear Equations Involving Fractions (cont.)</vt:lpstr>
      <vt:lpstr>Completion Example 7:  Solving Equations Involving Fractions</vt:lpstr>
      <vt:lpstr>Completion Example 7: Solving Equations Involving Fractions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126</cp:revision>
  <dcterms:created xsi:type="dcterms:W3CDTF">2013-04-26T14:43:13Z</dcterms:created>
  <dcterms:modified xsi:type="dcterms:W3CDTF">2018-10-12T11:01:49Z</dcterms:modified>
</cp:coreProperties>
</file>