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64" r:id="rId5"/>
    <p:sldId id="263" r:id="rId6"/>
    <p:sldId id="296" r:id="rId7"/>
    <p:sldId id="265" r:id="rId8"/>
    <p:sldId id="266" r:id="rId9"/>
    <p:sldId id="299" r:id="rId10"/>
    <p:sldId id="269" r:id="rId11"/>
    <p:sldId id="297" r:id="rId12"/>
    <p:sldId id="292" r:id="rId13"/>
    <p:sldId id="271" r:id="rId14"/>
    <p:sldId id="293" r:id="rId15"/>
    <p:sldId id="272" r:id="rId16"/>
    <p:sldId id="273" r:id="rId17"/>
    <p:sldId id="298" r:id="rId18"/>
    <p:sldId id="275" r:id="rId19"/>
    <p:sldId id="276" r:id="rId20"/>
    <p:sldId id="277" r:id="rId21"/>
    <p:sldId id="278" r:id="rId22"/>
    <p:sldId id="279" r:id="rId23"/>
    <p:sldId id="280" r:id="rId24"/>
    <p:sldId id="283" r:id="rId25"/>
    <p:sldId id="284" r:id="rId26"/>
    <p:sldId id="288"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9" autoAdjust="0"/>
    <p:restoredTop sz="94660"/>
  </p:normalViewPr>
  <p:slideViewPr>
    <p:cSldViewPr>
      <p:cViewPr varScale="1">
        <p:scale>
          <a:sx n="92" d="100"/>
          <a:sy n="92" d="100"/>
        </p:scale>
        <p:origin x="1242"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image" Target="../media/image46.wmf"/><Relationship Id="rId3" Type="http://schemas.openxmlformats.org/officeDocument/2006/relationships/image" Target="../media/image39.wmf"/><Relationship Id="rId7" Type="http://schemas.openxmlformats.org/officeDocument/2006/relationships/image" Target="../media/image27.wmf"/><Relationship Id="rId12" Type="http://schemas.openxmlformats.org/officeDocument/2006/relationships/image" Target="../media/image45.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0.wmf"/><Relationship Id="rId11" Type="http://schemas.openxmlformats.org/officeDocument/2006/relationships/image" Target="../media/image44.wmf"/><Relationship Id="rId5" Type="http://schemas.openxmlformats.org/officeDocument/2006/relationships/image" Target="../media/image25.wmf"/><Relationship Id="rId10" Type="http://schemas.openxmlformats.org/officeDocument/2006/relationships/image" Target="../media/image43.wmf"/><Relationship Id="rId4" Type="http://schemas.openxmlformats.org/officeDocument/2006/relationships/image" Target="../media/image24.wmf"/><Relationship Id="rId9" Type="http://schemas.openxmlformats.org/officeDocument/2006/relationships/image" Target="../media/image42.wmf"/><Relationship Id="rId1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image" Target="../media/image52.wmf"/><Relationship Id="rId7" Type="http://schemas.openxmlformats.org/officeDocument/2006/relationships/image" Target="../media/image55.wmf"/><Relationship Id="rId2" Type="http://schemas.openxmlformats.org/officeDocument/2006/relationships/image" Target="../media/image49.wmf"/><Relationship Id="rId1" Type="http://schemas.openxmlformats.org/officeDocument/2006/relationships/image" Target="../media/image48.wmf"/><Relationship Id="rId6" Type="http://schemas.openxmlformats.org/officeDocument/2006/relationships/image" Target="../media/image54.wmf"/><Relationship Id="rId5" Type="http://schemas.openxmlformats.org/officeDocument/2006/relationships/image" Target="../media/image53.wmf"/><Relationship Id="rId4"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image" Target="../media/image58.wmf"/><Relationship Id="rId7" Type="http://schemas.openxmlformats.org/officeDocument/2006/relationships/image" Target="../media/image56.wmf"/><Relationship Id="rId2" Type="http://schemas.openxmlformats.org/officeDocument/2006/relationships/image" Target="../media/image57.wmf"/><Relationship Id="rId1" Type="http://schemas.openxmlformats.org/officeDocument/2006/relationships/image" Target="../media/image48.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 Id="rId9" Type="http://schemas.openxmlformats.org/officeDocument/2006/relationships/image" Target="../media/image63.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8.wmf"/><Relationship Id="rId3" Type="http://schemas.openxmlformats.org/officeDocument/2006/relationships/image" Target="../media/image64.wmf"/><Relationship Id="rId7" Type="http://schemas.openxmlformats.org/officeDocument/2006/relationships/image" Target="../media/image67.wmf"/><Relationship Id="rId2" Type="http://schemas.openxmlformats.org/officeDocument/2006/relationships/image" Target="../media/image57.wmf"/><Relationship Id="rId1" Type="http://schemas.openxmlformats.org/officeDocument/2006/relationships/image" Target="../media/image48.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59.wmf"/><Relationship Id="rId9" Type="http://schemas.openxmlformats.org/officeDocument/2006/relationships/image" Target="../media/image69.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79.wmf"/><Relationship Id="rId3" Type="http://schemas.openxmlformats.org/officeDocument/2006/relationships/image" Target="../media/image24.wmf"/><Relationship Id="rId7" Type="http://schemas.openxmlformats.org/officeDocument/2006/relationships/image" Target="../media/image73.wmf"/><Relationship Id="rId12" Type="http://schemas.openxmlformats.org/officeDocument/2006/relationships/image" Target="../media/image78.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27.wmf"/><Relationship Id="rId11" Type="http://schemas.openxmlformats.org/officeDocument/2006/relationships/image" Target="../media/image77.wmf"/><Relationship Id="rId5" Type="http://schemas.openxmlformats.org/officeDocument/2006/relationships/image" Target="../media/image72.wmf"/><Relationship Id="rId10" Type="http://schemas.openxmlformats.org/officeDocument/2006/relationships/image" Target="../media/image76.wmf"/><Relationship Id="rId4" Type="http://schemas.openxmlformats.org/officeDocument/2006/relationships/image" Target="../media/image25.wmf"/><Relationship Id="rId9"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10" Type="http://schemas.openxmlformats.org/officeDocument/2006/relationships/image" Target="../media/image96.wmf"/><Relationship Id="rId4" Type="http://schemas.openxmlformats.org/officeDocument/2006/relationships/image" Target="../media/image90.wmf"/><Relationship Id="rId9"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04.wmf"/><Relationship Id="rId3" Type="http://schemas.openxmlformats.org/officeDocument/2006/relationships/image" Target="../media/image99.wmf"/><Relationship Id="rId7" Type="http://schemas.openxmlformats.org/officeDocument/2006/relationships/image" Target="../media/image103.wmf"/><Relationship Id="rId2" Type="http://schemas.openxmlformats.org/officeDocument/2006/relationships/image" Target="../media/image98.wmf"/><Relationship Id="rId1" Type="http://schemas.openxmlformats.org/officeDocument/2006/relationships/image" Target="../media/image97.wmf"/><Relationship Id="rId6" Type="http://schemas.openxmlformats.org/officeDocument/2006/relationships/image" Target="../media/image102.wmf"/><Relationship Id="rId5" Type="http://schemas.openxmlformats.org/officeDocument/2006/relationships/image" Target="../media/image101.wmf"/><Relationship Id="rId10" Type="http://schemas.openxmlformats.org/officeDocument/2006/relationships/image" Target="../media/image106.wmf"/><Relationship Id="rId4" Type="http://schemas.openxmlformats.org/officeDocument/2006/relationships/image" Target="../media/image100.wmf"/><Relationship Id="rId9" Type="http://schemas.openxmlformats.org/officeDocument/2006/relationships/image" Target="../media/image10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image" Target="../media/image33.wmf"/><Relationship Id="rId3" Type="http://schemas.openxmlformats.org/officeDocument/2006/relationships/image" Target="../media/image23.wmf"/><Relationship Id="rId7" Type="http://schemas.openxmlformats.org/officeDocument/2006/relationships/image" Target="../media/image27.wmf"/><Relationship Id="rId12" Type="http://schemas.openxmlformats.org/officeDocument/2006/relationships/image" Target="../media/image32.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11" Type="http://schemas.openxmlformats.org/officeDocument/2006/relationships/image" Target="../media/image31.wmf"/><Relationship Id="rId5" Type="http://schemas.openxmlformats.org/officeDocument/2006/relationships/image" Target="../media/image25.wmf"/><Relationship Id="rId10" Type="http://schemas.openxmlformats.org/officeDocument/2006/relationships/image" Target="../media/image30.wmf"/><Relationship Id="rId4" Type="http://schemas.openxmlformats.org/officeDocument/2006/relationships/image" Target="../media/image24.wmf"/><Relationship Id="rId9" Type="http://schemas.openxmlformats.org/officeDocument/2006/relationships/image" Target="../media/image29.wmf"/><Relationship Id="rId14"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_rels/slide12.xml.rels><?xml version="1.0" encoding="UTF-8" standalone="yes"?>
<Relationships xmlns="http://schemas.openxmlformats.org/package/2006/relationships"><Relationship Id="rId13" Type="http://schemas.openxmlformats.org/officeDocument/2006/relationships/oleObject" Target="../embeddings/oleObject27.bin"/><Relationship Id="rId18" Type="http://schemas.openxmlformats.org/officeDocument/2006/relationships/image" Target="../media/image28.wmf"/><Relationship Id="rId26" Type="http://schemas.openxmlformats.org/officeDocument/2006/relationships/oleObject" Target="../embeddings/oleObject34.bin"/><Relationship Id="rId3" Type="http://schemas.openxmlformats.org/officeDocument/2006/relationships/oleObject" Target="../embeddings/oleObject22.bin"/><Relationship Id="rId21" Type="http://schemas.openxmlformats.org/officeDocument/2006/relationships/oleObject" Target="../embeddings/oleObject31.bin"/><Relationship Id="rId34" Type="http://schemas.openxmlformats.org/officeDocument/2006/relationships/oleObject" Target="../embeddings/oleObject39.bin"/><Relationship Id="rId7" Type="http://schemas.openxmlformats.org/officeDocument/2006/relationships/oleObject" Target="../embeddings/oleObject24.bin"/><Relationship Id="rId12" Type="http://schemas.openxmlformats.org/officeDocument/2006/relationships/image" Target="../media/image25.wmf"/><Relationship Id="rId17" Type="http://schemas.openxmlformats.org/officeDocument/2006/relationships/oleObject" Target="../embeddings/oleObject29.bin"/><Relationship Id="rId25" Type="http://schemas.openxmlformats.org/officeDocument/2006/relationships/oleObject" Target="../embeddings/oleObject33.bin"/><Relationship Id="rId33" Type="http://schemas.openxmlformats.org/officeDocument/2006/relationships/image" Target="../media/image34.wmf"/><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29.wmf"/><Relationship Id="rId29" Type="http://schemas.openxmlformats.org/officeDocument/2006/relationships/oleObject" Target="../embeddings/oleObject36.bin"/><Relationship Id="rId1" Type="http://schemas.openxmlformats.org/officeDocument/2006/relationships/vmlDrawing" Target="../drawings/vmlDrawing8.vml"/><Relationship Id="rId6" Type="http://schemas.openxmlformats.org/officeDocument/2006/relationships/image" Target="../media/image22.wmf"/><Relationship Id="rId11" Type="http://schemas.openxmlformats.org/officeDocument/2006/relationships/oleObject" Target="../embeddings/oleObject26.bin"/><Relationship Id="rId24" Type="http://schemas.openxmlformats.org/officeDocument/2006/relationships/image" Target="../media/image31.wmf"/><Relationship Id="rId32" Type="http://schemas.openxmlformats.org/officeDocument/2006/relationships/oleObject" Target="../embeddings/oleObject38.bin"/><Relationship Id="rId5" Type="http://schemas.openxmlformats.org/officeDocument/2006/relationships/oleObject" Target="../embeddings/oleObject23.bin"/><Relationship Id="rId15" Type="http://schemas.openxmlformats.org/officeDocument/2006/relationships/oleObject" Target="../embeddings/oleObject28.bin"/><Relationship Id="rId23" Type="http://schemas.openxmlformats.org/officeDocument/2006/relationships/oleObject" Target="../embeddings/oleObject32.bin"/><Relationship Id="rId28" Type="http://schemas.openxmlformats.org/officeDocument/2006/relationships/image" Target="../media/image32.wmf"/><Relationship Id="rId10" Type="http://schemas.openxmlformats.org/officeDocument/2006/relationships/image" Target="../media/image24.wmf"/><Relationship Id="rId19" Type="http://schemas.openxmlformats.org/officeDocument/2006/relationships/oleObject" Target="../embeddings/oleObject30.bin"/><Relationship Id="rId31" Type="http://schemas.openxmlformats.org/officeDocument/2006/relationships/image" Target="../media/image33.wmf"/><Relationship Id="rId4" Type="http://schemas.openxmlformats.org/officeDocument/2006/relationships/image" Target="../media/image21.wmf"/><Relationship Id="rId9" Type="http://schemas.openxmlformats.org/officeDocument/2006/relationships/oleObject" Target="../embeddings/oleObject25.bin"/><Relationship Id="rId14" Type="http://schemas.openxmlformats.org/officeDocument/2006/relationships/image" Target="../media/image26.wmf"/><Relationship Id="rId22" Type="http://schemas.openxmlformats.org/officeDocument/2006/relationships/image" Target="../media/image30.wmf"/><Relationship Id="rId27" Type="http://schemas.openxmlformats.org/officeDocument/2006/relationships/oleObject" Target="../embeddings/oleObject35.bin"/><Relationship Id="rId30" Type="http://schemas.openxmlformats.org/officeDocument/2006/relationships/oleObject" Target="../embeddings/oleObject37.bin"/><Relationship Id="rId8" Type="http://schemas.openxmlformats.org/officeDocument/2006/relationships/image" Target="../media/image23.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6.wmf"/></Relationships>
</file>

<file path=ppt/slides/_rels/slide15.xml.rels><?xml version="1.0" encoding="UTF-8" standalone="yes"?>
<Relationships xmlns="http://schemas.openxmlformats.org/package/2006/relationships"><Relationship Id="rId13" Type="http://schemas.openxmlformats.org/officeDocument/2006/relationships/oleObject" Target="../embeddings/oleObject47.bin"/><Relationship Id="rId18" Type="http://schemas.openxmlformats.org/officeDocument/2006/relationships/image" Target="../media/image41.wmf"/><Relationship Id="rId26" Type="http://schemas.openxmlformats.org/officeDocument/2006/relationships/oleObject" Target="../embeddings/oleObject54.bin"/><Relationship Id="rId3" Type="http://schemas.openxmlformats.org/officeDocument/2006/relationships/oleObject" Target="../embeddings/oleObject42.bin"/><Relationship Id="rId21" Type="http://schemas.openxmlformats.org/officeDocument/2006/relationships/oleObject" Target="../embeddings/oleObject51.bin"/><Relationship Id="rId34" Type="http://schemas.openxmlformats.org/officeDocument/2006/relationships/oleObject" Target="../embeddings/oleObject59.bin"/><Relationship Id="rId7" Type="http://schemas.openxmlformats.org/officeDocument/2006/relationships/oleObject" Target="../embeddings/oleObject44.bin"/><Relationship Id="rId12" Type="http://schemas.openxmlformats.org/officeDocument/2006/relationships/image" Target="../media/image25.wmf"/><Relationship Id="rId17" Type="http://schemas.openxmlformats.org/officeDocument/2006/relationships/oleObject" Target="../embeddings/oleObject49.bin"/><Relationship Id="rId25" Type="http://schemas.openxmlformats.org/officeDocument/2006/relationships/oleObject" Target="../embeddings/oleObject53.bin"/><Relationship Id="rId33"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image" Target="../media/image42.wmf"/><Relationship Id="rId29" Type="http://schemas.openxmlformats.org/officeDocument/2006/relationships/oleObject" Target="../embeddings/oleObject56.bin"/><Relationship Id="rId1" Type="http://schemas.openxmlformats.org/officeDocument/2006/relationships/vmlDrawing" Target="../drawings/vmlDrawing11.vml"/><Relationship Id="rId6" Type="http://schemas.openxmlformats.org/officeDocument/2006/relationships/image" Target="../media/image38.wmf"/><Relationship Id="rId11" Type="http://schemas.openxmlformats.org/officeDocument/2006/relationships/oleObject" Target="../embeddings/oleObject46.bin"/><Relationship Id="rId24" Type="http://schemas.openxmlformats.org/officeDocument/2006/relationships/image" Target="../media/image44.wmf"/><Relationship Id="rId32" Type="http://schemas.openxmlformats.org/officeDocument/2006/relationships/oleObject" Target="../embeddings/oleObject58.bin"/><Relationship Id="rId5" Type="http://schemas.openxmlformats.org/officeDocument/2006/relationships/oleObject" Target="../embeddings/oleObject43.bin"/><Relationship Id="rId15" Type="http://schemas.openxmlformats.org/officeDocument/2006/relationships/oleObject" Target="../embeddings/oleObject48.bin"/><Relationship Id="rId23" Type="http://schemas.openxmlformats.org/officeDocument/2006/relationships/oleObject" Target="../embeddings/oleObject52.bin"/><Relationship Id="rId28" Type="http://schemas.openxmlformats.org/officeDocument/2006/relationships/image" Target="../media/image45.wmf"/><Relationship Id="rId10" Type="http://schemas.openxmlformats.org/officeDocument/2006/relationships/image" Target="../media/image24.wmf"/><Relationship Id="rId19" Type="http://schemas.openxmlformats.org/officeDocument/2006/relationships/oleObject" Target="../embeddings/oleObject50.bin"/><Relationship Id="rId31" Type="http://schemas.openxmlformats.org/officeDocument/2006/relationships/image" Target="../media/image46.wmf"/><Relationship Id="rId4" Type="http://schemas.openxmlformats.org/officeDocument/2006/relationships/image" Target="../media/image37.wmf"/><Relationship Id="rId9" Type="http://schemas.openxmlformats.org/officeDocument/2006/relationships/oleObject" Target="../embeddings/oleObject45.bin"/><Relationship Id="rId14" Type="http://schemas.openxmlformats.org/officeDocument/2006/relationships/image" Target="../media/image40.wmf"/><Relationship Id="rId22" Type="http://schemas.openxmlformats.org/officeDocument/2006/relationships/image" Target="../media/image43.wmf"/><Relationship Id="rId27" Type="http://schemas.openxmlformats.org/officeDocument/2006/relationships/oleObject" Target="../embeddings/oleObject55.bin"/><Relationship Id="rId30" Type="http://schemas.openxmlformats.org/officeDocument/2006/relationships/oleObject" Target="../embeddings/oleObject57.bin"/><Relationship Id="rId8" Type="http://schemas.openxmlformats.org/officeDocument/2006/relationships/image" Target="../media/image39.wmf"/></Relationships>
</file>

<file path=ppt/slides/_rels/slide16.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60.bin"/><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9.wmf"/><Relationship Id="rId5" Type="http://schemas.openxmlformats.org/officeDocument/2006/relationships/oleObject" Target="../embeddings/oleObject61.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69.bin"/><Relationship Id="rId18" Type="http://schemas.openxmlformats.org/officeDocument/2006/relationships/image" Target="../media/image56.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53.wmf"/><Relationship Id="rId17" Type="http://schemas.openxmlformats.org/officeDocument/2006/relationships/oleObject" Target="../embeddings/oleObject71.bin"/><Relationship Id="rId2" Type="http://schemas.openxmlformats.org/officeDocument/2006/relationships/slideLayout" Target="../slideLayouts/slideLayout2.xml"/><Relationship Id="rId16" Type="http://schemas.openxmlformats.org/officeDocument/2006/relationships/image" Target="../media/image55.wmf"/><Relationship Id="rId1" Type="http://schemas.openxmlformats.org/officeDocument/2006/relationships/vmlDrawing" Target="../drawings/vmlDrawing13.vml"/><Relationship Id="rId6" Type="http://schemas.openxmlformats.org/officeDocument/2006/relationships/image" Target="../media/image49.wmf"/><Relationship Id="rId11" Type="http://schemas.openxmlformats.org/officeDocument/2006/relationships/oleObject" Target="../embeddings/oleObject68.bin"/><Relationship Id="rId5" Type="http://schemas.openxmlformats.org/officeDocument/2006/relationships/oleObject" Target="../embeddings/oleObject65.bin"/><Relationship Id="rId15" Type="http://schemas.openxmlformats.org/officeDocument/2006/relationships/oleObject" Target="../embeddings/oleObject70.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7.bin"/><Relationship Id="rId14" Type="http://schemas.openxmlformats.org/officeDocument/2006/relationships/image" Target="../media/image54.wmf"/></Relationships>
</file>

<file path=ppt/slides/_rels/slide18.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77.bin"/><Relationship Id="rId18" Type="http://schemas.openxmlformats.org/officeDocument/2006/relationships/image" Target="../media/image62.wmf"/><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60.wmf"/><Relationship Id="rId17" Type="http://schemas.openxmlformats.org/officeDocument/2006/relationships/oleObject" Target="../embeddings/oleObject79.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63.wmf"/><Relationship Id="rId1" Type="http://schemas.openxmlformats.org/officeDocument/2006/relationships/vmlDrawing" Target="../drawings/vmlDrawing14.vml"/><Relationship Id="rId6" Type="http://schemas.openxmlformats.org/officeDocument/2006/relationships/image" Target="../media/image57.wmf"/><Relationship Id="rId11" Type="http://schemas.openxmlformats.org/officeDocument/2006/relationships/oleObject" Target="../embeddings/oleObject76.bin"/><Relationship Id="rId5" Type="http://schemas.openxmlformats.org/officeDocument/2006/relationships/oleObject" Target="../embeddings/oleObject73.bin"/><Relationship Id="rId15" Type="http://schemas.openxmlformats.org/officeDocument/2006/relationships/oleObject" Target="../embeddings/oleObject78.bin"/><Relationship Id="rId10" Type="http://schemas.openxmlformats.org/officeDocument/2006/relationships/image" Target="../media/image59.wmf"/><Relationship Id="rId19" Type="http://schemas.openxmlformats.org/officeDocument/2006/relationships/oleObject" Target="../embeddings/oleObject80.bin"/><Relationship Id="rId4" Type="http://schemas.openxmlformats.org/officeDocument/2006/relationships/image" Target="../media/image48.wmf"/><Relationship Id="rId9" Type="http://schemas.openxmlformats.org/officeDocument/2006/relationships/oleObject" Target="../embeddings/oleObject75.bin"/><Relationship Id="rId14" Type="http://schemas.openxmlformats.org/officeDocument/2006/relationships/image" Target="../media/image61.wmf"/></Relationships>
</file>

<file path=ppt/slides/_rels/slide19.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86.bin"/><Relationship Id="rId18" Type="http://schemas.openxmlformats.org/officeDocument/2006/relationships/image" Target="../media/image68.wmf"/><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65.wmf"/><Relationship Id="rId17" Type="http://schemas.openxmlformats.org/officeDocument/2006/relationships/oleObject" Target="../embeddings/oleObject88.bin"/><Relationship Id="rId2" Type="http://schemas.openxmlformats.org/officeDocument/2006/relationships/slideLayout" Target="../slideLayouts/slideLayout2.xml"/><Relationship Id="rId16" Type="http://schemas.openxmlformats.org/officeDocument/2006/relationships/image" Target="../media/image67.wmf"/><Relationship Id="rId20" Type="http://schemas.openxmlformats.org/officeDocument/2006/relationships/image" Target="../media/image69.wmf"/><Relationship Id="rId1" Type="http://schemas.openxmlformats.org/officeDocument/2006/relationships/vmlDrawing" Target="../drawings/vmlDrawing15.vml"/><Relationship Id="rId6" Type="http://schemas.openxmlformats.org/officeDocument/2006/relationships/image" Target="../media/image57.wmf"/><Relationship Id="rId11" Type="http://schemas.openxmlformats.org/officeDocument/2006/relationships/oleObject" Target="../embeddings/oleObject85.bin"/><Relationship Id="rId5" Type="http://schemas.openxmlformats.org/officeDocument/2006/relationships/oleObject" Target="../embeddings/oleObject82.bin"/><Relationship Id="rId15" Type="http://schemas.openxmlformats.org/officeDocument/2006/relationships/oleObject" Target="../embeddings/oleObject87.bin"/><Relationship Id="rId10" Type="http://schemas.openxmlformats.org/officeDocument/2006/relationships/image" Target="../media/image59.wmf"/><Relationship Id="rId19" Type="http://schemas.openxmlformats.org/officeDocument/2006/relationships/oleObject" Target="../embeddings/oleObject89.bin"/><Relationship Id="rId4" Type="http://schemas.openxmlformats.org/officeDocument/2006/relationships/image" Target="../media/image48.wmf"/><Relationship Id="rId9" Type="http://schemas.openxmlformats.org/officeDocument/2006/relationships/oleObject" Target="../embeddings/oleObject84.bin"/><Relationship Id="rId14" Type="http://schemas.openxmlformats.org/officeDocument/2006/relationships/image" Target="../media/image6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95.bin"/><Relationship Id="rId18" Type="http://schemas.openxmlformats.org/officeDocument/2006/relationships/image" Target="../media/image74.wmf"/><Relationship Id="rId26" Type="http://schemas.openxmlformats.org/officeDocument/2006/relationships/image" Target="../media/image77.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72.wmf"/><Relationship Id="rId17" Type="http://schemas.openxmlformats.org/officeDocument/2006/relationships/oleObject" Target="../embeddings/oleObject97.bin"/><Relationship Id="rId25" Type="http://schemas.openxmlformats.org/officeDocument/2006/relationships/oleObject" Target="../embeddings/oleObject102.bin"/><Relationship Id="rId2" Type="http://schemas.openxmlformats.org/officeDocument/2006/relationships/slideLayout" Target="../slideLayouts/slideLayout2.xml"/><Relationship Id="rId16" Type="http://schemas.openxmlformats.org/officeDocument/2006/relationships/image" Target="../media/image73.wmf"/><Relationship Id="rId20" Type="http://schemas.openxmlformats.org/officeDocument/2006/relationships/image" Target="../media/image75.wmf"/><Relationship Id="rId29" Type="http://schemas.openxmlformats.org/officeDocument/2006/relationships/image" Target="../media/image78.wmf"/><Relationship Id="rId1" Type="http://schemas.openxmlformats.org/officeDocument/2006/relationships/vmlDrawing" Target="../drawings/vmlDrawing16.vml"/><Relationship Id="rId6" Type="http://schemas.openxmlformats.org/officeDocument/2006/relationships/image" Target="../media/image71.wmf"/><Relationship Id="rId11" Type="http://schemas.openxmlformats.org/officeDocument/2006/relationships/oleObject" Target="../embeddings/oleObject94.bin"/><Relationship Id="rId24" Type="http://schemas.openxmlformats.org/officeDocument/2006/relationships/oleObject" Target="../embeddings/oleObject101.bin"/><Relationship Id="rId32" Type="http://schemas.openxmlformats.org/officeDocument/2006/relationships/oleObject" Target="../embeddings/oleObject106.bin"/><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28" Type="http://schemas.openxmlformats.org/officeDocument/2006/relationships/oleObject" Target="../embeddings/oleObject104.bin"/><Relationship Id="rId10" Type="http://schemas.openxmlformats.org/officeDocument/2006/relationships/image" Target="../media/image25.wmf"/><Relationship Id="rId19" Type="http://schemas.openxmlformats.org/officeDocument/2006/relationships/oleObject" Target="../embeddings/oleObject98.bin"/><Relationship Id="rId31" Type="http://schemas.openxmlformats.org/officeDocument/2006/relationships/image" Target="../media/image79.wmf"/><Relationship Id="rId4" Type="http://schemas.openxmlformats.org/officeDocument/2006/relationships/image" Target="../media/image70.wmf"/><Relationship Id="rId9" Type="http://schemas.openxmlformats.org/officeDocument/2006/relationships/oleObject" Target="../embeddings/oleObject93.bin"/><Relationship Id="rId14" Type="http://schemas.openxmlformats.org/officeDocument/2006/relationships/image" Target="../media/image27.wmf"/><Relationship Id="rId22" Type="http://schemas.openxmlformats.org/officeDocument/2006/relationships/image" Target="../media/image76.wmf"/><Relationship Id="rId27" Type="http://schemas.openxmlformats.org/officeDocument/2006/relationships/oleObject" Target="../embeddings/oleObject103.bin"/><Relationship Id="rId30" Type="http://schemas.openxmlformats.org/officeDocument/2006/relationships/oleObject" Target="../embeddings/oleObject105.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81.wmf"/><Relationship Id="rId5" Type="http://schemas.openxmlformats.org/officeDocument/2006/relationships/oleObject" Target="../embeddings/oleObject108.bin"/><Relationship Id="rId4" Type="http://schemas.openxmlformats.org/officeDocument/2006/relationships/image" Target="../media/image80.wmf"/></Relationships>
</file>

<file path=ppt/slides/_rels/slide23.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110.bin"/><Relationship Id="rId7" Type="http://schemas.openxmlformats.org/officeDocument/2006/relationships/oleObject" Target="../embeddings/oleObject112.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4.wmf"/><Relationship Id="rId5" Type="http://schemas.openxmlformats.org/officeDocument/2006/relationships/oleObject" Target="../embeddings/oleObject111.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113.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89.wmf"/><Relationship Id="rId13" Type="http://schemas.openxmlformats.org/officeDocument/2006/relationships/oleObject" Target="../embeddings/oleObject119.bin"/><Relationship Id="rId18" Type="http://schemas.openxmlformats.org/officeDocument/2006/relationships/image" Target="../media/image94.wmf"/><Relationship Id="rId3" Type="http://schemas.openxmlformats.org/officeDocument/2006/relationships/oleObject" Target="../embeddings/oleObject114.bin"/><Relationship Id="rId21" Type="http://schemas.openxmlformats.org/officeDocument/2006/relationships/oleObject" Target="../embeddings/oleObject123.bin"/><Relationship Id="rId7" Type="http://schemas.openxmlformats.org/officeDocument/2006/relationships/oleObject" Target="../embeddings/oleObject116.bin"/><Relationship Id="rId12" Type="http://schemas.openxmlformats.org/officeDocument/2006/relationships/image" Target="../media/image91.wmf"/><Relationship Id="rId17" Type="http://schemas.openxmlformats.org/officeDocument/2006/relationships/oleObject" Target="../embeddings/oleObject121.bin"/><Relationship Id="rId2" Type="http://schemas.openxmlformats.org/officeDocument/2006/relationships/slideLayout" Target="../slideLayouts/slideLayout2.xml"/><Relationship Id="rId16" Type="http://schemas.openxmlformats.org/officeDocument/2006/relationships/image" Target="../media/image93.wmf"/><Relationship Id="rId20" Type="http://schemas.openxmlformats.org/officeDocument/2006/relationships/image" Target="../media/image95.wmf"/><Relationship Id="rId1" Type="http://schemas.openxmlformats.org/officeDocument/2006/relationships/vmlDrawing" Target="../drawings/vmlDrawing19.vml"/><Relationship Id="rId6" Type="http://schemas.openxmlformats.org/officeDocument/2006/relationships/image" Target="../media/image88.wmf"/><Relationship Id="rId11" Type="http://schemas.openxmlformats.org/officeDocument/2006/relationships/oleObject" Target="../embeddings/oleObject118.bin"/><Relationship Id="rId5" Type="http://schemas.openxmlformats.org/officeDocument/2006/relationships/oleObject" Target="../embeddings/oleObject115.bin"/><Relationship Id="rId15" Type="http://schemas.openxmlformats.org/officeDocument/2006/relationships/oleObject" Target="../embeddings/oleObject120.bin"/><Relationship Id="rId10" Type="http://schemas.openxmlformats.org/officeDocument/2006/relationships/image" Target="../media/image90.wmf"/><Relationship Id="rId19" Type="http://schemas.openxmlformats.org/officeDocument/2006/relationships/oleObject" Target="../embeddings/oleObject122.bin"/><Relationship Id="rId4" Type="http://schemas.openxmlformats.org/officeDocument/2006/relationships/image" Target="../media/image87.wmf"/><Relationship Id="rId9" Type="http://schemas.openxmlformats.org/officeDocument/2006/relationships/oleObject" Target="../embeddings/oleObject117.bin"/><Relationship Id="rId14" Type="http://schemas.openxmlformats.org/officeDocument/2006/relationships/image" Target="../media/image92.wmf"/><Relationship Id="rId22" Type="http://schemas.openxmlformats.org/officeDocument/2006/relationships/image" Target="../media/image96.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99.wmf"/><Relationship Id="rId13" Type="http://schemas.openxmlformats.org/officeDocument/2006/relationships/oleObject" Target="../embeddings/oleObject129.bin"/><Relationship Id="rId18" Type="http://schemas.openxmlformats.org/officeDocument/2006/relationships/image" Target="../media/image104.wmf"/><Relationship Id="rId3" Type="http://schemas.openxmlformats.org/officeDocument/2006/relationships/oleObject" Target="../embeddings/oleObject124.bin"/><Relationship Id="rId21" Type="http://schemas.openxmlformats.org/officeDocument/2006/relationships/oleObject" Target="../embeddings/oleObject133.bin"/><Relationship Id="rId7" Type="http://schemas.openxmlformats.org/officeDocument/2006/relationships/oleObject" Target="../embeddings/oleObject126.bin"/><Relationship Id="rId12" Type="http://schemas.openxmlformats.org/officeDocument/2006/relationships/image" Target="../media/image101.wmf"/><Relationship Id="rId17" Type="http://schemas.openxmlformats.org/officeDocument/2006/relationships/oleObject" Target="../embeddings/oleObject131.bin"/><Relationship Id="rId2" Type="http://schemas.openxmlformats.org/officeDocument/2006/relationships/slideLayout" Target="../slideLayouts/slideLayout2.xml"/><Relationship Id="rId16" Type="http://schemas.openxmlformats.org/officeDocument/2006/relationships/image" Target="../media/image103.wmf"/><Relationship Id="rId20" Type="http://schemas.openxmlformats.org/officeDocument/2006/relationships/image" Target="../media/image105.wmf"/><Relationship Id="rId1" Type="http://schemas.openxmlformats.org/officeDocument/2006/relationships/vmlDrawing" Target="../drawings/vmlDrawing20.vml"/><Relationship Id="rId6" Type="http://schemas.openxmlformats.org/officeDocument/2006/relationships/image" Target="../media/image98.wmf"/><Relationship Id="rId11" Type="http://schemas.openxmlformats.org/officeDocument/2006/relationships/oleObject" Target="../embeddings/oleObject128.bin"/><Relationship Id="rId5" Type="http://schemas.openxmlformats.org/officeDocument/2006/relationships/oleObject" Target="../embeddings/oleObject125.bin"/><Relationship Id="rId15" Type="http://schemas.openxmlformats.org/officeDocument/2006/relationships/oleObject" Target="../embeddings/oleObject130.bin"/><Relationship Id="rId10" Type="http://schemas.openxmlformats.org/officeDocument/2006/relationships/image" Target="../media/image100.wmf"/><Relationship Id="rId19" Type="http://schemas.openxmlformats.org/officeDocument/2006/relationships/oleObject" Target="../embeddings/oleObject132.bin"/><Relationship Id="rId4" Type="http://schemas.openxmlformats.org/officeDocument/2006/relationships/image" Target="../media/image97.wmf"/><Relationship Id="rId9" Type="http://schemas.openxmlformats.org/officeDocument/2006/relationships/oleObject" Target="../embeddings/oleObject127.bin"/><Relationship Id="rId14" Type="http://schemas.openxmlformats.org/officeDocument/2006/relationships/image" Target="../media/image102.wmf"/><Relationship Id="rId22" Type="http://schemas.openxmlformats.org/officeDocument/2006/relationships/image" Target="../media/image10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oleObject" Target="../embeddings/oleObject16.bin"/><Relationship Id="rId3" Type="http://schemas.openxmlformats.org/officeDocument/2006/relationships/oleObject" Target="../embeddings/oleObject8.bin"/><Relationship Id="rId21" Type="http://schemas.openxmlformats.org/officeDocument/2006/relationships/image" Target="../media/image17.wmf"/><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image" Target="../media/image15.wmf"/><Relationship Id="rId25"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oleObject" Target="../embeddings/oleObject12.bin"/><Relationship Id="rId24" Type="http://schemas.openxmlformats.org/officeDocument/2006/relationships/oleObject" Target="../embeddings/oleObject19.bin"/><Relationship Id="rId5" Type="http://schemas.openxmlformats.org/officeDocument/2006/relationships/oleObject" Target="../embeddings/oleObject9.bin"/><Relationship Id="rId15" Type="http://schemas.openxmlformats.org/officeDocument/2006/relationships/image" Target="../media/image14.wmf"/><Relationship Id="rId23" Type="http://schemas.openxmlformats.org/officeDocument/2006/relationships/image" Target="../media/image18.wmf"/><Relationship Id="rId10" Type="http://schemas.openxmlformats.org/officeDocument/2006/relationships/image" Target="../media/image12.wmf"/><Relationship Id="rId19" Type="http://schemas.openxmlformats.org/officeDocument/2006/relationships/image" Target="../media/image16.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oleObject" Target="../embeddings/oleObject14.bin"/><Relationship Id="rId22" Type="http://schemas.openxmlformats.org/officeDocument/2006/relationships/oleObject" Target="../embeddings/oleObject18.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14.R.2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r>
              <a:rPr lang="en-US" dirty="0">
                <a:latin typeface="Calibri" pitchFamily="34" charset="0"/>
              </a:rPr>
              <a:t>.</a:t>
            </a: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spid="_x0000_s6158" name="Equation" r:id="rId3" imgW="901309" imgH="901309" progId="Equation.DSMT4">
                  <p:embed/>
                </p:oleObj>
              </mc:Choice>
              <mc:Fallback>
                <p:oleObj name="Equation" r:id="rId3" imgW="901309" imgH="901309"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732686"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spid="_x0000_s51209" name="Equation" r:id="rId3" imgW="901309" imgH="901309" progId="Equation.DSMT4">
                  <p:embed/>
                </p:oleObj>
              </mc:Choice>
              <mc:Fallback>
                <p:oleObj name="Equation" r:id="rId3" imgW="901309" imgH="901309"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81100" y="2805092"/>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330772"/>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562280" y="3775684"/>
            <a:ext cx="550151" cy="523220"/>
          </a:xfrm>
          <a:prstGeom prst="rect">
            <a:avLst/>
          </a:prstGeom>
        </p:spPr>
        <p:txBody>
          <a:bodyPr wrap="none">
            <a:spAutoFit/>
          </a:bodyPr>
          <a:lstStyle/>
          <a:p>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761384" y="4279588"/>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330772"/>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nvPr>
        </p:nvGraphicFramePr>
        <p:xfrm>
          <a:off x="685800" y="3914775"/>
          <a:ext cx="2590800" cy="376237"/>
        </p:xfrm>
        <a:graphic>
          <a:graphicData uri="http://schemas.openxmlformats.org/presentationml/2006/ole">
            <mc:AlternateContent xmlns:mc="http://schemas.openxmlformats.org/markup-compatibility/2006">
              <mc:Choice xmlns:v="urn:schemas-microsoft-com:vml" Requires="v">
                <p:oleObj spid="_x0000_s39068" name="Equation" r:id="rId3" imgW="2628900" imgH="381000" progId="Equation.DSMT4">
                  <p:embed/>
                </p:oleObj>
              </mc:Choice>
              <mc:Fallback>
                <p:oleObj name="Equation" r:id="rId3" imgW="2628900" imgH="381000" progId="Equation.DSMT4">
                  <p:embed/>
                  <p:pic>
                    <p:nvPicPr>
                      <p:cNvPr id="0" name="Picture 6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3914775"/>
                        <a:ext cx="2590800"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spid="_x0000_s39069" name="Equation" r:id="rId5" imgW="203112" imgH="279279" progId="Equation.DSMT4">
                  <p:embed/>
                </p:oleObj>
              </mc:Choice>
              <mc:Fallback>
                <p:oleObj name="Equation" r:id="rId5" imgW="203112" imgH="279279" progId="Equation.DSMT4">
                  <p:embed/>
                  <p:pic>
                    <p:nvPicPr>
                      <p:cNvPr id="0" name="Picture 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39070" name="Equation" r:id="rId7" imgW="380835" imgH="291973" progId="Equation.DSMT4">
                  <p:embed/>
                </p:oleObj>
              </mc:Choice>
              <mc:Fallback>
                <p:oleObj name="Equation" r:id="rId7" imgW="380835" imgH="291973"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39071" name="Equation" r:id="rId9" imgW="88707" imgH="164742" progId="Equation.DSMT4">
                  <p:embed/>
                </p:oleObj>
              </mc:Choice>
              <mc:Fallback>
                <p:oleObj name="Equation" r:id="rId9" imgW="88707" imgH="164742"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39072" name="Equation" r:id="rId11" imgW="215806" imgH="228501" progId="Equation.DSMT4">
                  <p:embed/>
                </p:oleObj>
              </mc:Choice>
              <mc:Fallback>
                <p:oleObj name="Equation" r:id="rId11" imgW="215806" imgH="228501" progId="Equation.DSMT4">
                  <p:embed/>
                  <p:pic>
                    <p:nvPicPr>
                      <p:cNvPr id="0" name="Picture 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spid="_x0000_s39073" name="Equation" r:id="rId13" imgW="215806" imgH="279279" progId="Equation.DSMT4">
                  <p:embed/>
                </p:oleObj>
              </mc:Choice>
              <mc:Fallback>
                <p:oleObj name="Equation" r:id="rId13" imgW="215806" imgH="279279" progId="Equation.DSMT4">
                  <p:embed/>
                  <p:pic>
                    <p:nvPicPr>
                      <p:cNvPr id="0" name="Picture 6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39074" name="Equation" r:id="rId15" imgW="203024" imgH="203024" progId="Equation.DSMT4">
                  <p:embed/>
                </p:oleObj>
              </mc:Choice>
              <mc:Fallback>
                <p:oleObj name="Equation" r:id="rId15" imgW="203024" imgH="203024" progId="Equation.DSMT4">
                  <p:embed/>
                  <p:pic>
                    <p:nvPicPr>
                      <p:cNvPr id="0" name="Picture 6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39075" name="Equation" r:id="rId17" imgW="1015920" imgH="291960" progId="Equation.DSMT4">
                  <p:embed/>
                </p:oleObj>
              </mc:Choice>
              <mc:Fallback>
                <p:oleObj name="Equation" r:id="rId17" imgW="1015920" imgH="291960" progId="Equation.DSMT4">
                  <p:embed/>
                  <p:pic>
                    <p:nvPicPr>
                      <p:cNvPr id="0" name="Picture 7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39076" name="Equation" r:id="rId19" imgW="1333440" imgH="317160" progId="Equation.DSMT4">
                  <p:embed/>
                </p:oleObj>
              </mc:Choice>
              <mc:Fallback>
                <p:oleObj name="Equation" r:id="rId19" imgW="1333440" imgH="317160" progId="Equation.DSMT4">
                  <p:embed/>
                  <p:pic>
                    <p:nvPicPr>
                      <p:cNvPr id="0" name="Picture 7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39077" name="Equation" r:id="rId21" imgW="1612800" imgH="304560" progId="Equation.DSMT4">
                  <p:embed/>
                </p:oleObj>
              </mc:Choice>
              <mc:Fallback>
                <p:oleObj name="Equation" r:id="rId21" imgW="1612800" imgH="304560" progId="Equation.DSMT4">
                  <p:embed/>
                  <p:pic>
                    <p:nvPicPr>
                      <p:cNvPr id="0" name="Picture 7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39078" name="Equation" r:id="rId23" imgW="1295280" imgH="304560" progId="Equation.DSMT4">
                  <p:embed/>
                </p:oleObj>
              </mc:Choice>
              <mc:Fallback>
                <p:oleObj name="Equation" r:id="rId23" imgW="1295280" imgH="304560" progId="Equation.DSMT4">
                  <p:embed/>
                  <p:pic>
                    <p:nvPicPr>
                      <p:cNvPr id="0" name="Picture 7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39079" name="Equation" r:id="rId25" imgW="88707" imgH="164742" progId="Equation.DSMT4">
                  <p:embed/>
                </p:oleObj>
              </mc:Choice>
              <mc:Fallback>
                <p:oleObj name="Equation" r:id="rId25" imgW="88707" imgH="164742" progId="Equation.DSMT4">
                  <p:embed/>
                  <p:pic>
                    <p:nvPicPr>
                      <p:cNvPr id="0" name="Picture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39080" name="Equation" r:id="rId26" imgW="215806" imgH="228501" progId="Equation.DSMT4">
                  <p:embed/>
                </p:oleObj>
              </mc:Choice>
              <mc:Fallback>
                <p:oleObj name="Equation" r:id="rId26" imgW="215806" imgH="228501" progId="Equation.DSMT4">
                  <p:embed/>
                  <p:pic>
                    <p:nvPicPr>
                      <p:cNvPr id="0" name="Picture 7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spid="_x0000_s39081" name="Equation" r:id="rId27" imgW="545863" imgH="291973" progId="Equation.DSMT4">
                  <p:embed/>
                </p:oleObj>
              </mc:Choice>
              <mc:Fallback>
                <p:oleObj name="Equation" r:id="rId27" imgW="545863" imgH="291973" progId="Equation.DSMT4">
                  <p:embed/>
                  <p:pic>
                    <p:nvPicPr>
                      <p:cNvPr id="0" name="Picture 7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spid="_x0000_s39082" name="Equation" r:id="rId29" imgW="203024" imgH="203024" progId="Equation.DSMT4">
                  <p:embed/>
                </p:oleObj>
              </mc:Choice>
              <mc:Fallback>
                <p:oleObj name="Equation" r:id="rId29" imgW="203024" imgH="203024" progId="Equation.DSMT4">
                  <p:embed/>
                  <p:pic>
                    <p:nvPicPr>
                      <p:cNvPr id="0" name="Picture 7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spid="_x0000_s39083" name="Equation" r:id="rId30" imgW="558720" imgH="291960" progId="Equation.DSMT4">
                  <p:embed/>
                </p:oleObj>
              </mc:Choice>
              <mc:Fallback>
                <p:oleObj name="Equation" r:id="rId30" imgW="558720" imgH="291960" progId="Equation.DSMT4">
                  <p:embed/>
                  <p:pic>
                    <p:nvPicPr>
                      <p:cNvPr id="0" name="Picture 8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spid="_x0000_s39084" name="Equation" r:id="rId32" imgW="215640" imgH="279360" progId="Equation.DSMT4">
                  <p:embed/>
                </p:oleObj>
              </mc:Choice>
              <mc:Fallback>
                <p:oleObj name="Equation" r:id="rId32" imgW="215640" imgH="279360" progId="Equation.DSMT4">
                  <p:embed/>
                  <p:pic>
                    <p:nvPicPr>
                      <p:cNvPr id="0" name="Picture 8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spid="_x0000_s39085" name="Equation" r:id="rId34" imgW="215806" imgH="228501" progId="Equation.DSMT4">
                  <p:embed/>
                </p:oleObj>
              </mc:Choice>
              <mc:Fallback>
                <p:oleObj name="Equation" r:id="rId34" imgW="215806" imgH="228501" progId="Equation.DSMT4">
                  <p:embed/>
                  <p:pic>
                    <p:nvPicPr>
                      <p:cNvPr id="0" name="Picture 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Find the quotient and remainder </a:t>
            </a:r>
            <a:r>
              <a:rPr lang="en-US" dirty="0">
                <a:solidFill>
                  <a:srgbClr val="0000FF"/>
                </a:solidFill>
                <a:latin typeface="Calibri" pitchFamily="34" charset="0"/>
              </a:rPr>
              <a:t>696 ÷ 30</a:t>
            </a:r>
            <a:r>
              <a:rPr lang="en-US" dirty="0">
                <a:latin typeface="Calibri" pitchFamily="34" charset="0"/>
              </a:rPr>
              <a:t>.</a:t>
            </a: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spid="_x0000_s8204" name="Equation" r:id="rId3" imgW="1091726" imgH="901309" progId="Equation.DSMT4">
                  <p:embed/>
                </p:oleObj>
              </mc:Choice>
              <mc:Fallback>
                <p:oleObj name="Equation" r:id="rId3" imgW="1091726" imgH="901309"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663876" y="262088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73420" y="4124980"/>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151347479"/>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spid="_x0000_s39948" name="Equation" r:id="rId3" imgW="1091880" imgH="901440" progId="Equation.DSMT4">
                  <p:embed/>
                </p:oleObj>
              </mc:Choice>
              <mc:Fallback>
                <p:oleObj name="Equation" r:id="rId3" imgW="1091880" imgH="901440" progId="Equation.DSMT4">
                  <p:embed/>
                  <p:pic>
                    <p:nvPicPr>
                      <p:cNvPr id="0" name="Picture 6"/>
                      <p:cNvPicPr>
                        <a:picLocks noChangeAspect="1" noChangeArrowheads="1"/>
                      </p:cNvPicPr>
                      <p:nvPr/>
                    </p:nvPicPr>
                    <p:blipFill>
                      <a:blip r:embed="rId4"/>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880060"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12887" y="272668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894636"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727592" y="3697276"/>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08660" y="4201180"/>
            <a:ext cx="367408" cy="523220"/>
          </a:xfrm>
          <a:prstGeom prst="rect">
            <a:avLst/>
          </a:prstGeom>
        </p:spPr>
        <p:txBody>
          <a:bodyPr wrap="none">
            <a:spAutoFit/>
          </a:bodyPr>
          <a:lstStyle/>
          <a:p>
            <a:r>
              <a:rPr lang="en-US" sz="2800" dirty="0">
                <a:solidFill>
                  <a:srgbClr val="FF0000"/>
                </a:solidFill>
                <a:latin typeface="Calibri" pitchFamily="34" charset="0"/>
              </a:rPr>
              <a:t>6</a:t>
            </a:r>
            <a:endParaRPr lang="en-US" sz="2800" dirty="0">
              <a:solidFill>
                <a:srgbClr val="FF0000"/>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081212"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055812"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nvPr>
        </p:nvGraphicFramePr>
        <p:xfrm>
          <a:off x="588963" y="4130675"/>
          <a:ext cx="2687637" cy="365125"/>
        </p:xfrm>
        <a:graphic>
          <a:graphicData uri="http://schemas.openxmlformats.org/presentationml/2006/ole">
            <mc:AlternateContent xmlns:mc="http://schemas.openxmlformats.org/markup-compatibility/2006">
              <mc:Choice xmlns:v="urn:schemas-microsoft-com:vml" Requires="v">
                <p:oleObj spid="_x0000_s9367" name="Equation" r:id="rId3" imgW="2806700" imgH="381000" progId="Equation.DSMT4">
                  <p:embed/>
                </p:oleObj>
              </mc:Choice>
              <mc:Fallback>
                <p:oleObj name="Equation" r:id="rId3" imgW="2806700" imgH="381000" progId="Equation.DSMT4">
                  <p:embed/>
                  <p:pic>
                    <p:nvPicPr>
                      <p:cNvPr id="0" name="Picture 5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8963" y="4130675"/>
                        <a:ext cx="2687637"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spid="_x0000_s9368" name="Equation" r:id="rId5" imgW="380835" imgH="291973" progId="Equation.DSMT4">
                  <p:embed/>
                </p:oleObj>
              </mc:Choice>
              <mc:Fallback>
                <p:oleObj name="Equation" r:id="rId5" imgW="380835" imgH="291973" progId="Equation.DSMT4">
                  <p:embed/>
                  <p:pic>
                    <p:nvPicPr>
                      <p:cNvPr id="0" name="Picture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spid="_x0000_s9369" name="Equation" r:id="rId7" imgW="368140" imgH="291973" progId="Equation.DSMT4">
                  <p:embed/>
                </p:oleObj>
              </mc:Choice>
              <mc:Fallback>
                <p:oleObj name="Equation" r:id="rId7" imgW="368140" imgH="291973" progId="Equation.DSMT4">
                  <p:embed/>
                  <p:pic>
                    <p:nvPicPr>
                      <p:cNvPr id="0" name="Picture 6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9370" name="Equation" r:id="rId9" imgW="88707" imgH="164742" progId="Equation.DSMT4">
                  <p:embed/>
                </p:oleObj>
              </mc:Choice>
              <mc:Fallback>
                <p:oleObj name="Equation" r:id="rId9" imgW="88707" imgH="164742" progId="Equation.DSMT4">
                  <p:embed/>
                  <p:pic>
                    <p:nvPicPr>
                      <p:cNvPr id="0" name="Picture 6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9371" name="Equation" r:id="rId11" imgW="215806" imgH="228501" progId="Equation.DSMT4">
                  <p:embed/>
                </p:oleObj>
              </mc:Choice>
              <mc:Fallback>
                <p:oleObj name="Equation" r:id="rId11" imgW="215806" imgH="228501" progId="Equation.DSMT4">
                  <p:embed/>
                  <p:pic>
                    <p:nvPicPr>
                      <p:cNvPr id="0" name="Picture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spid="_x0000_s9372" name="Equation" r:id="rId13" imgW="203112" imgH="291973" progId="Equation.DSMT4">
                  <p:embed/>
                </p:oleObj>
              </mc:Choice>
              <mc:Fallback>
                <p:oleObj name="Equation" r:id="rId13" imgW="203112" imgH="291973" progId="Equation.DSMT4">
                  <p:embed/>
                  <p:pic>
                    <p:nvPicPr>
                      <p:cNvPr id="0" name="Picture 6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9373" name="Equation" r:id="rId15" imgW="203024" imgH="203024" progId="Equation.DSMT4">
                  <p:embed/>
                </p:oleObj>
              </mc:Choice>
              <mc:Fallback>
                <p:oleObj name="Equation" r:id="rId15" imgW="203024" imgH="203024" progId="Equation.DSMT4">
                  <p:embed/>
                  <p:pic>
                    <p:nvPicPr>
                      <p:cNvPr id="0" name="Picture 6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9374" name="Equation" r:id="rId17" imgW="1015920" imgH="291960" progId="Equation.DSMT4">
                  <p:embed/>
                </p:oleObj>
              </mc:Choice>
              <mc:Fallback>
                <p:oleObj name="Equation" r:id="rId17" imgW="1015920" imgH="291960" progId="Equation.DSMT4">
                  <p:embed/>
                  <p:pic>
                    <p:nvPicPr>
                      <p:cNvPr id="0" name="Picture 6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9375" name="Equation" r:id="rId19" imgW="1333440" imgH="317160" progId="Equation.DSMT4">
                  <p:embed/>
                </p:oleObj>
              </mc:Choice>
              <mc:Fallback>
                <p:oleObj name="Equation" r:id="rId19" imgW="1333440" imgH="317160" progId="Equation.DSMT4">
                  <p:embed/>
                  <p:pic>
                    <p:nvPicPr>
                      <p:cNvPr id="0" name="Picture 6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9376" name="Equation" r:id="rId21" imgW="1612800" imgH="304560" progId="Equation.DSMT4">
                  <p:embed/>
                </p:oleObj>
              </mc:Choice>
              <mc:Fallback>
                <p:oleObj name="Equation" r:id="rId21" imgW="1612800" imgH="304560" progId="Equation.DSMT4">
                  <p:embed/>
                  <p:pic>
                    <p:nvPicPr>
                      <p:cNvPr id="0" name="Picture 6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9377" name="Equation" r:id="rId23" imgW="1295280" imgH="304560" progId="Equation.DSMT4">
                  <p:embed/>
                </p:oleObj>
              </mc:Choice>
              <mc:Fallback>
                <p:oleObj name="Equation" r:id="rId23" imgW="1295280" imgH="304560" progId="Equation.DSMT4">
                  <p:embed/>
                  <p:pic>
                    <p:nvPicPr>
                      <p:cNvPr id="0" name="Picture 6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9378" name="Equation" r:id="rId25" imgW="88707" imgH="164742" progId="Equation.DSMT4">
                  <p:embed/>
                </p:oleObj>
              </mc:Choice>
              <mc:Fallback>
                <p:oleObj name="Equation" r:id="rId25" imgW="88707" imgH="164742"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9379" name="Equation" r:id="rId26" imgW="215806" imgH="228501" progId="Equation.DSMT4">
                  <p:embed/>
                </p:oleObj>
              </mc:Choice>
              <mc:Fallback>
                <p:oleObj name="Equation" r:id="rId26" imgW="215806" imgH="228501"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spid="_x0000_s9380" name="Equation" r:id="rId27" imgW="558558" imgH="291973" progId="Equation.DSMT4">
                  <p:embed/>
                </p:oleObj>
              </mc:Choice>
              <mc:Fallback>
                <p:oleObj name="Equation" r:id="rId27" imgW="558558" imgH="291973" progId="Equation.DSMT4">
                  <p:embed/>
                  <p:pic>
                    <p:nvPicPr>
                      <p:cNvPr id="0" name="Picture 7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9381" name="Equation" r:id="rId29" imgW="203024" imgH="203024" progId="Equation.DSMT4">
                  <p:embed/>
                </p:oleObj>
              </mc:Choice>
              <mc:Fallback>
                <p:oleObj name="Equation" r:id="rId29" imgW="203024" imgH="203024" progId="Equation.DSMT4">
                  <p:embed/>
                  <p:pic>
                    <p:nvPicPr>
                      <p:cNvPr id="0" name="Picture 7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spid="_x0000_s9382" name="Equation" r:id="rId30" imgW="558720" imgH="291960" progId="Equation.DSMT4">
                  <p:embed/>
                </p:oleObj>
              </mc:Choice>
              <mc:Fallback>
                <p:oleObj name="Equation" r:id="rId30" imgW="558720" imgH="291960" progId="Equation.DSMT4">
                  <p:embed/>
                  <p:pic>
                    <p:nvPicPr>
                      <p:cNvPr id="0" name="Picture 7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spid="_x0000_s9383" name="Equation" r:id="rId32" imgW="203040" imgH="291960" progId="Equation.DSMT4">
                  <p:embed/>
                </p:oleObj>
              </mc:Choice>
              <mc:Fallback>
                <p:oleObj name="Equation" r:id="rId32" imgW="203040" imgH="291960" progId="Equation.DSMT4">
                  <p:embed/>
                  <p:pic>
                    <p:nvPicPr>
                      <p:cNvPr id="0" name="Picture 7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9384" name="Equation" r:id="rId34" imgW="215806" imgH="228501" progId="Equation.DSMT4">
                  <p:embed/>
                </p:oleObj>
              </mc:Choice>
              <mc:Fallback>
                <p:oleObj name="Equation" r:id="rId34" imgW="215806" imgH="228501" progId="Equation.DSMT4">
                  <p:embed/>
                  <p:pic>
                    <p:nvPicPr>
                      <p:cNvPr id="0" name="Picture 7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spid="_x0000_s10299" name="Equation" r:id="rId3" imgW="1257300" imgH="571500" progId="Equation.DSMT4">
                  <p:embed/>
                </p:oleObj>
              </mc:Choice>
              <mc:Fallback>
                <p:oleObj name="Equation" r:id="rId3" imgW="1257300" imgH="571500" progId="Equation.DSMT4">
                  <p:embed/>
                  <p:pic>
                    <p:nvPicPr>
                      <p:cNvPr id="0" name="Picture 3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Find </a:t>
            </a:r>
            <a:r>
              <a:rPr lang="en-US" sz="2800" dirty="0">
                <a:solidFill>
                  <a:srgbClr val="0000FF"/>
                </a:solidFill>
                <a:latin typeface="Calibri" pitchFamily="34" charset="0"/>
              </a:rPr>
              <a:t>9325 ÷ 45</a:t>
            </a:r>
            <a:r>
              <a:rPr lang="en-US" sz="2800" dirty="0">
                <a:latin typeface="Calibri" pitchFamily="34" charset="0"/>
              </a:rPr>
              <a:t>.</a:t>
            </a: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spid="_x0000_s10300" name="Equation" r:id="rId5" imgW="190500" imgH="279400" progId="Equation.DSMT4">
                  <p:embed/>
                </p:oleObj>
              </mc:Choice>
              <mc:Fallback>
                <p:oleObj name="Equation" r:id="rId5" imgW="190500" imgH="279400" progId="Equation.DSMT4">
                  <p:embed/>
                  <p:pic>
                    <p:nvPicPr>
                      <p:cNvPr id="0" name="Picture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spid="_x0000_s10301" name="Equation" r:id="rId7" imgW="596880" imgH="406080" progId="Equation.DSMT4">
                  <p:embed/>
                </p:oleObj>
              </mc:Choice>
              <mc:Fallback>
                <p:oleObj name="Equation" r:id="rId7" imgW="596880" imgH="406080" progId="Equation.DSMT4">
                  <p:embed/>
                  <p:pic>
                    <p:nvPicPr>
                      <p:cNvPr id="0"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spid="_x0000_s10302" name="Equation" r:id="rId9" imgW="190417" imgH="291973" progId="Equation.DSMT4">
                  <p:embed/>
                </p:oleObj>
              </mc:Choice>
              <mc:Fallback>
                <p:oleObj name="Equation" r:id="rId9" imgW="190417" imgH="291973" progId="Equation.DSMT4">
                  <p:embed/>
                  <p:pic>
                    <p:nvPicPr>
                      <p:cNvPr id="0" name="Picture 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spid="_x0000_s52271" name="Equation" r:id="rId3" imgW="1257300" imgH="571500" progId="Equation.DSMT4">
                  <p:embed/>
                </p:oleObj>
              </mc:Choice>
              <mc:Fallback>
                <p:oleObj name="Equation" r:id="rId3" imgW="1257300" imgH="571500" progId="Equation.DSMT4">
                  <p:embed/>
                  <p:pic>
                    <p:nvPicPr>
                      <p:cNvPr id="0" name="Object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spid="_x0000_s52272" name="Equation" r:id="rId5" imgW="190500" imgH="279400" progId="Equation.DSMT4">
                  <p:embed/>
                </p:oleObj>
              </mc:Choice>
              <mc:Fallback>
                <p:oleObj name="Equation" r:id="rId5" imgW="190500" imgH="279400" progId="Equation.DSMT4">
                  <p:embed/>
                  <p:pic>
                    <p:nvPicPr>
                      <p:cNvPr id="0" name="Object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spid="_x0000_s52273" name="Equation" r:id="rId7" imgW="596880" imgH="406080" progId="Equation.DSMT4">
                  <p:embed/>
                </p:oleObj>
              </mc:Choice>
              <mc:Fallback>
                <p:oleObj name="Equation" r:id="rId7" imgW="596880" imgH="406080" progId="Equation.DSMT4">
                  <p:embed/>
                  <p:pic>
                    <p:nvPicPr>
                      <p:cNvPr id="0" name="Object 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spid="_x0000_s52274" name="Equation" r:id="rId9" imgW="190417" imgH="291973" progId="Equation.DSMT4">
                  <p:embed/>
                </p:oleObj>
              </mc:Choice>
              <mc:Fallback>
                <p:oleObj name="Equation" r:id="rId9" imgW="190417" imgH="291973" progId="Equation.DSMT4">
                  <p:embed/>
                  <p:pic>
                    <p:nvPicPr>
                      <p:cNvPr id="0" name="Object 4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spid="_x0000_s52275" name="Equation" r:id="rId11" imgW="215713" imgH="291847" progId="Equation.DSMT4">
                  <p:embed/>
                </p:oleObj>
              </mc:Choice>
              <mc:Fallback>
                <p:oleObj name="Equation" r:id="rId11" imgW="215713" imgH="291847" progId="Equation.DSMT4">
                  <p:embed/>
                  <p:pic>
                    <p:nvPicPr>
                      <p:cNvPr id="0" name="Object 4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spid="_x0000_s52276" name="Equation" r:id="rId13" imgW="190500" imgH="279400" progId="Equation.DSMT4">
                  <p:embed/>
                </p:oleObj>
              </mc:Choice>
              <mc:Fallback>
                <p:oleObj name="Equation" r:id="rId13" imgW="190500" imgH="279400" progId="Equation.DSMT4">
                  <p:embed/>
                  <p:pic>
                    <p:nvPicPr>
                      <p:cNvPr id="0" name="Object 4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9"/>
          <p:cNvGraphicFramePr>
            <a:graphicFrameLocks noChangeAspect="1"/>
          </p:cNvGraphicFramePr>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spid="_x0000_s52277" name="Equation" r:id="rId15" imgW="419040" imgH="406080" progId="Equation.DSMT4">
                  <p:embed/>
                </p:oleObj>
              </mc:Choice>
              <mc:Fallback>
                <p:oleObj name="Equation" r:id="rId15" imgW="419040" imgH="406080" progId="Equation.DSMT4">
                  <p:embed/>
                  <p:pic>
                    <p:nvPicPr>
                      <p:cNvPr id="0" name="Object 4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spid="_x0000_s52278" name="Equation" r:id="rId17" imgW="380835" imgH="291973" progId="Equation.DSMT4">
                  <p:embed/>
                </p:oleObj>
              </mc:Choice>
              <mc:Fallback>
                <p:oleObj name="Equation" r:id="rId17" imgW="380835" imgH="291973" progId="Equation.DSMT4">
                  <p:embed/>
                  <p:pic>
                    <p:nvPicPr>
                      <p:cNvPr id="0" name="Object 4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spid="_x0000_s12365"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spid="_x0000_s12366"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spid="_x0000_s12367"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spid="_x0000_s12368"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spid="_x0000_s12369" name="Equation" r:id="rId11" imgW="203112" imgH="291973" progId="Equation.DSMT4">
                  <p:embed/>
                </p:oleObj>
              </mc:Choice>
              <mc:Fallback>
                <p:oleObj name="Equation" r:id="rId11" imgW="203112" imgH="291973"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spid="_x0000_s12370" name="Equation" r:id="rId13" imgW="419040" imgH="406080" progId="Equation.DSMT4">
                  <p:embed/>
                </p:oleObj>
              </mc:Choice>
              <mc:Fallback>
                <p:oleObj name="Equation" r:id="rId13" imgW="41904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spid="_x0000_s12371" name="Equation" r:id="rId15" imgW="380835" imgH="291973" progId="Equation.DSMT4">
                  <p:embed/>
                </p:oleObj>
              </mc:Choice>
              <mc:Fallback>
                <p:oleObj name="Equation" r:id="rId15" imgW="380835"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spid="_x0000_s12372" name="Equation" r:id="rId17" imgW="203112" imgH="291973" progId="Equation.DSMT4">
                  <p:embed/>
                </p:oleObj>
              </mc:Choice>
              <mc:Fallback>
                <p:oleObj name="Equation" r:id="rId17" imgW="203112" imgH="291973"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spid="_x0000_s12373" name="Equation" r:id="rId19" imgW="558558" imgH="406224" progId="Equation.DSMT4">
                  <p:embed/>
                </p:oleObj>
              </mc:Choice>
              <mc:Fallback>
                <p:oleObj name="Equation" r:id="rId19" imgW="558558" imgH="406224"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spid="_x0000_s13389"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spid="_x0000_s13390"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spid="_x0000_s13391"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spid="_x0000_s13392"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spid="_x0000_s13393" name="Equation" r:id="rId11" imgW="203112" imgH="279279" progId="Equation.DSMT4">
                  <p:embed/>
                </p:oleObj>
              </mc:Choice>
              <mc:Fallback>
                <p:oleObj name="Equation" r:id="rId11" imgW="203112" imgH="279279"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spid="_x0000_s13394" name="Equation" r:id="rId13" imgW="609480" imgH="406080" progId="Equation.DSMT4">
                  <p:embed/>
                </p:oleObj>
              </mc:Choice>
              <mc:Fallback>
                <p:oleObj name="Equation" r:id="rId13" imgW="60948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spid="_x0000_s13395" name="Equation" r:id="rId15" imgW="545863" imgH="291973" progId="Equation.DSMT4">
                  <p:embed/>
                </p:oleObj>
              </mc:Choice>
              <mc:Fallback>
                <p:oleObj name="Equation" r:id="rId15" imgW="545863"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spid="_x0000_s13396" name="Equation" r:id="rId17" imgW="761760" imgH="406080" progId="Equation.DSMT4">
                  <p:embed/>
                </p:oleObj>
              </mc:Choice>
              <mc:Fallback>
                <p:oleObj name="Equation" r:id="rId17" imgW="761760" imgH="406080"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extLst>
              <p:ext uri="{D42A27DB-BD31-4B8C-83A1-F6EECF244321}">
                <p14:modId xmlns:p14="http://schemas.microsoft.com/office/powerpoint/2010/main" val="1829285193"/>
              </p:ext>
            </p:extLst>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spid="_x0000_s13397" name="Equation" r:id="rId19" imgW="368280" imgH="291960" progId="Equation.DSMT4">
                  <p:embed/>
                </p:oleObj>
              </mc:Choice>
              <mc:Fallback>
                <p:oleObj name="Equation" r:id="rId19" imgW="368280" imgH="291960" progId="Equation.DSMT4">
                  <p:embed/>
                  <p:pic>
                    <p:nvPicPr>
                      <p:cNvPr id="0" name="Picture 39"/>
                      <p:cNvPicPr>
                        <a:picLocks noChangeAspect="1" noChangeArrowheads="1"/>
                      </p:cNvPicPr>
                      <p:nvPr/>
                    </p:nvPicPr>
                    <p:blipFill>
                      <a:blip r:embed="rId20"/>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prstGeom prst="rect">
            <a:avLst/>
          </a:prstGeom>
        </p:spPr>
        <p:txBody>
          <a:bodyPr/>
          <a:lstStyle/>
          <a:p>
            <a:pPr marL="339725" indent="-339725" eaLnBrk="1" hangingPunct="1">
              <a:spcAft>
                <a:spcPts val="1200"/>
              </a:spcAft>
              <a:buFont typeface="Courier New" pitchFamily="49" charset="0"/>
              <a:buChar char="o"/>
            </a:pPr>
            <a:r>
              <a:rPr lang="en-US" i="0" dirty="0">
                <a:solidFill>
                  <a:schemeClr val="tx1"/>
                </a:solidFill>
              </a:rPr>
              <a:t>Divide whole numbers.</a:t>
            </a:r>
          </a:p>
          <a:p>
            <a:pPr marL="339725" indent="-339725" eaLnBrk="1" hangingPunct="1">
              <a:spcAft>
                <a:spcPts val="1200"/>
              </a:spcAft>
              <a:buFont typeface="Courier New" pitchFamily="49" charset="0"/>
              <a:buChar char="o"/>
            </a:pPr>
            <a:r>
              <a:rPr lang="en-US" i="0" dirty="0">
                <a:solidFill>
                  <a:schemeClr val="tx1"/>
                </a:solidFill>
              </a:rPr>
              <a:t>Know how to divide with 0.</a:t>
            </a:r>
          </a:p>
          <a:p>
            <a:pPr marL="339725" indent="-339725" eaLnBrk="1" hangingPunct="1">
              <a:spcAft>
                <a:spcPts val="1200"/>
              </a:spcAft>
              <a:buFont typeface="Courier New" pitchFamily="49" charset="0"/>
              <a:buChar char="o"/>
            </a:pPr>
            <a:r>
              <a:rPr lang="en-US" i="0" dirty="0">
                <a:solidFill>
                  <a:schemeClr val="tx1"/>
                </a:solidFill>
              </a:rPr>
              <a:t>Divide by using long division.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spid="_x0000_s14478" name="Equation" r:id="rId3" imgW="545863" imgH="291973" progId="Equation.DSMT4">
                  <p:embed/>
                </p:oleObj>
              </mc:Choice>
              <mc:Fallback>
                <p:oleObj name="Equation" r:id="rId3" imgW="545863" imgH="291973"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14479" name="Equation" r:id="rId5" imgW="380835" imgH="291973" progId="Equation.DSMT4">
                  <p:embed/>
                </p:oleObj>
              </mc:Choice>
              <mc:Fallback>
                <p:oleObj name="Equation" r:id="rId5" imgW="380835" imgH="291973" progId="Equation.DSMT4">
                  <p:embed/>
                  <p:pic>
                    <p:nvPicPr>
                      <p:cNvPr id="0"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14480" name="Equation" r:id="rId7" imgW="88707" imgH="164742" progId="Equation.DSMT4">
                  <p:embed/>
                </p:oleObj>
              </mc:Choice>
              <mc:Fallback>
                <p:oleObj name="Equation" r:id="rId7" imgW="88707" imgH="164742" progId="Equation.DSMT4">
                  <p:embed/>
                  <p:pic>
                    <p:nvPicPr>
                      <p:cNvPr id="0" name="Picture 5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14481" name="Equation" r:id="rId9" imgW="215806" imgH="228501" progId="Equation.DSMT4">
                  <p:embed/>
                </p:oleObj>
              </mc:Choice>
              <mc:Fallback>
                <p:oleObj name="Equation" r:id="rId9" imgW="215806" imgH="228501" progId="Equation.DSMT4">
                  <p:embed/>
                  <p:pic>
                    <p:nvPicPr>
                      <p:cNvPr id="0" name="Picture 5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spid="_x0000_s14482" name="Equation" r:id="rId11" imgW="368140" imgH="291973" progId="Equation.DSMT4">
                  <p:embed/>
                </p:oleObj>
              </mc:Choice>
              <mc:Fallback>
                <p:oleObj name="Equation" r:id="rId11" imgW="368140" imgH="291973" progId="Equation.DSMT4">
                  <p:embed/>
                  <p:pic>
                    <p:nvPicPr>
                      <p:cNvPr id="0" name="Picture 5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14483" name="Equation" r:id="rId13" imgW="203024" imgH="203024" progId="Equation.DSMT4">
                  <p:embed/>
                </p:oleObj>
              </mc:Choice>
              <mc:Fallback>
                <p:oleObj name="Equation" r:id="rId13" imgW="203024" imgH="203024" progId="Equation.DSMT4">
                  <p:embed/>
                  <p:pic>
                    <p:nvPicPr>
                      <p:cNvPr id="0" name="Picture 5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14484" name="Equation" r:id="rId15" imgW="1015920" imgH="291960" progId="Equation.DSMT4">
                  <p:embed/>
                </p:oleObj>
              </mc:Choice>
              <mc:Fallback>
                <p:oleObj name="Equation" r:id="rId15" imgW="1015920" imgH="291960" progId="Equation.DSMT4">
                  <p:embed/>
                  <p:pic>
                    <p:nvPicPr>
                      <p:cNvPr id="0" name="Picture 6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14485" name="Equation" r:id="rId17" imgW="1333440" imgH="317160" progId="Equation.DSMT4">
                  <p:embed/>
                </p:oleObj>
              </mc:Choice>
              <mc:Fallback>
                <p:oleObj name="Equation" r:id="rId17" imgW="1333440" imgH="317160" progId="Equation.DSMT4">
                  <p:embed/>
                  <p:pic>
                    <p:nvPicPr>
                      <p:cNvPr id="0" name="Picture 6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14486" name="Equation" r:id="rId19" imgW="1612800" imgH="304560" progId="Equation.DSMT4">
                  <p:embed/>
                </p:oleObj>
              </mc:Choice>
              <mc:Fallback>
                <p:oleObj name="Equation" r:id="rId19" imgW="1612800" imgH="304560" progId="Equation.DSMT4">
                  <p:embed/>
                  <p:pic>
                    <p:nvPicPr>
                      <p:cNvPr id="0" name="Picture 6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14487" name="Equation" r:id="rId21" imgW="1295280" imgH="304560" progId="Equation.DSMT4">
                  <p:embed/>
                </p:oleObj>
              </mc:Choice>
              <mc:Fallback>
                <p:oleObj name="Equation" r:id="rId21" imgW="1295280" imgH="304560" progId="Equation.DSMT4">
                  <p:embed/>
                  <p:pic>
                    <p:nvPicPr>
                      <p:cNvPr id="0" name="Picture 6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14488" name="Equation" r:id="rId23" imgW="88707" imgH="164742" progId="Equation.DSMT4">
                  <p:embed/>
                </p:oleObj>
              </mc:Choice>
              <mc:Fallback>
                <p:oleObj name="Equation" r:id="rId23" imgW="88707" imgH="164742"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14489" name="Equation" r:id="rId24" imgW="215806" imgH="228501" progId="Equation.DSMT4">
                  <p:embed/>
                </p:oleObj>
              </mc:Choice>
              <mc:Fallback>
                <p:oleObj name="Equation" r:id="rId24" imgW="215806" imgH="228501"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spid="_x0000_s14490" name="Equation" r:id="rId25" imgW="723586" imgH="291973" progId="Equation.DSMT4">
                  <p:embed/>
                </p:oleObj>
              </mc:Choice>
              <mc:Fallback>
                <p:oleObj name="Equation" r:id="rId25" imgW="723586" imgH="291973" progId="Equation.DSMT4">
                  <p:embed/>
                  <p:pic>
                    <p:nvPicPr>
                      <p:cNvPr id="0" name="Picture 68"/>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14491" name="Equation" r:id="rId27" imgW="203024" imgH="203024" progId="Equation.DSMT4">
                  <p:embed/>
                </p:oleObj>
              </mc:Choice>
              <mc:Fallback>
                <p:oleObj name="Equation" r:id="rId27" imgW="203024" imgH="203024" progId="Equation.DSMT4">
                  <p:embed/>
                  <p:pic>
                    <p:nvPicPr>
                      <p:cNvPr id="0" name="Picture 6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spid="_x0000_s14492" name="Equation" r:id="rId28" imgW="723600" imgH="291960" progId="Equation.DSMT4">
                  <p:embed/>
                </p:oleObj>
              </mc:Choice>
              <mc:Fallback>
                <p:oleObj name="Equation" r:id="rId28" imgW="723600" imgH="291960" progId="Equation.DSMT4">
                  <p:embed/>
                  <p:pic>
                    <p:nvPicPr>
                      <p:cNvPr id="0" name="Picture 7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spid="_x0000_s14493" name="Equation" r:id="rId30" imgW="368280" imgH="291960" progId="Equation.DSMT4">
                  <p:embed/>
                </p:oleObj>
              </mc:Choice>
              <mc:Fallback>
                <p:oleObj name="Equation" r:id="rId30" imgW="368280" imgH="291960" progId="Equation.DSMT4">
                  <p:embed/>
                  <p:pic>
                    <p:nvPicPr>
                      <p:cNvPr id="0" name="Picture 7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14494" name="Equation" r:id="rId32" imgW="215806" imgH="228501" progId="Equation.DSMT4">
                  <p:embed/>
                </p:oleObj>
              </mc:Choice>
              <mc:Fallback>
                <p:oleObj name="Equation" r:id="rId32" imgW="215806" imgH="228501" progId="Equation.DSMT4">
                  <p:embed/>
                  <p:pic>
                    <p:nvPicPr>
                      <p:cNvPr id="0" name="Picture 7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accent1"/>
                </a:solidFill>
              </a:rPr>
              <a:t>Long Division</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algn="ctr"/>
            <a:r>
              <a:rPr lang="en-US" b="1" dirty="0">
                <a:solidFill>
                  <a:srgbClr val="FF0008"/>
                </a:solidFill>
                <a:latin typeface="Calibri" pitchFamily="34" charset="0"/>
              </a:rPr>
              <a:t>Common Error</a:t>
            </a:r>
          </a:p>
          <a:p>
            <a:r>
              <a:rPr lang="en-US" dirty="0">
                <a:solidFill>
                  <a:srgbClr val="000000"/>
                </a:solidFill>
                <a:latin typeface="Calibri" pitchFamily="34" charset="0"/>
              </a:rPr>
              <a:t>In step 2 of Example 6, we wrote 0 in the quotient because 45 did not divide into 32. Many students fail to write the 0. This error obviously changes the value of the quotient.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Long Division</a:t>
            </a:r>
          </a:p>
        </p:txBody>
      </p:sp>
      <p:graphicFrame>
        <p:nvGraphicFramePr>
          <p:cNvPr id="15" name="Group 22"/>
          <p:cNvGraphicFramePr>
            <a:graphicFrameLocks noGrp="1"/>
          </p:cNvGraphicFramePr>
          <p:nvPr>
            <p:ph idx="1"/>
          </p:nvPr>
        </p:nvGraphicFramePr>
        <p:xfrm>
          <a:off x="457200" y="1279525"/>
          <a:ext cx="8229600" cy="3849689"/>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331547">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a:ln>
                          <a:noFill/>
                        </a:ln>
                        <a:solidFill>
                          <a:srgbClr val="10253F"/>
                        </a:solidFill>
                        <a:effectLst/>
                        <a:latin typeface="Calibri" pitchFamily="34" charset="0"/>
                      </a:endParaRPr>
                    </a:p>
                  </a:txBody>
                  <a:tcPr marL="95879" marR="95879" marT="45711" marB="4571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16" name="Object 17"/>
          <p:cNvGraphicFramePr>
            <a:graphicFrameLocks noGrp="1" noChangeAspect="1"/>
          </p:cNvGraphicFramePr>
          <p:nvPr/>
        </p:nvGraphicFramePr>
        <p:xfrm>
          <a:off x="2133600" y="2035175"/>
          <a:ext cx="1077913" cy="2536825"/>
        </p:xfrm>
        <a:graphic>
          <a:graphicData uri="http://schemas.openxmlformats.org/presentationml/2006/ole">
            <mc:AlternateContent xmlns:mc="http://schemas.openxmlformats.org/markup-compatibility/2006">
              <mc:Choice xmlns:v="urn:schemas-microsoft-com:vml" Requires="v">
                <p:oleObj spid="_x0000_s15386" name="Equation" r:id="rId3" imgW="1079500" imgH="2540000" progId="Equation.DSMT4">
                  <p:embed/>
                </p:oleObj>
              </mc:Choice>
              <mc:Fallback>
                <p:oleObj name="Equation" r:id="rId3" imgW="1079500" imgH="2540000" progId="Equation.DSMT4">
                  <p:embed/>
                  <p:pic>
                    <p:nvPicPr>
                      <p:cNvPr id="0" name="Picture 10"/>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035175"/>
                        <a:ext cx="1077913" cy="2536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8"/>
          <p:cNvGraphicFramePr>
            <a:graphicFrameLocks noGrp="1" noChangeAspect="1"/>
          </p:cNvGraphicFramePr>
          <p:nvPr/>
        </p:nvGraphicFramePr>
        <p:xfrm>
          <a:off x="5932488" y="1909763"/>
          <a:ext cx="1077912" cy="3035300"/>
        </p:xfrm>
        <a:graphic>
          <a:graphicData uri="http://schemas.openxmlformats.org/presentationml/2006/ole">
            <mc:AlternateContent xmlns:mc="http://schemas.openxmlformats.org/markup-compatibility/2006">
              <mc:Choice xmlns:v="urn:schemas-microsoft-com:vml" Requires="v">
                <p:oleObj spid="_x0000_s15387" name="Equation" r:id="rId5" imgW="1104840" imgH="3111480" progId="Equation.DSMT4">
                  <p:embed/>
                </p:oleObj>
              </mc:Choice>
              <mc:Fallback>
                <p:oleObj name="Equation" r:id="rId5" imgW="1104840" imgH="3111480"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32488" y="1909763"/>
                        <a:ext cx="1077912"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Content Placeholder 3"/>
          <p:cNvSpPr txBox="1">
            <a:spLocks/>
          </p:cNvSpPr>
          <p:nvPr/>
        </p:nvSpPr>
        <p:spPr>
          <a:xfrm>
            <a:off x="457200" y="1280160"/>
            <a:ext cx="8229600" cy="4638193"/>
          </a:xfrm>
          <a:prstGeom prst="rect">
            <a:avLst/>
          </a:prstGeom>
          <a:ln w="28575">
            <a:solidFill>
              <a:srgbClr val="FF0000"/>
            </a:solidFill>
          </a:ln>
        </p:spPr>
        <p:txBody>
          <a:bodyPr>
            <a:spAutoFit/>
          </a:bodyPr>
          <a:lstStyle/>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35000"/>
              </a:spcBef>
              <a:buFont typeface="Courier New" pitchFamily="49" charset="0"/>
              <a:buNone/>
            </a:pPr>
            <a:r>
              <a:rPr lang="en-US" sz="2800" dirty="0">
                <a:solidFill>
                  <a:srgbClr val="000000"/>
                </a:solidFill>
                <a:latin typeface="Calibri" pitchFamily="34" charset="0"/>
              </a:rPr>
              <a:t>Writing the 0 in the quotient gives the correct quotient of 408, which is considerably different from 48.</a:t>
            </a:r>
          </a:p>
        </p:txBody>
      </p:sp>
      <p:cxnSp>
        <p:nvCxnSpPr>
          <p:cNvPr id="19" name="Straight Connector 18"/>
          <p:cNvCxnSpPr/>
          <p:nvPr/>
        </p:nvCxnSpPr>
        <p:spPr>
          <a:xfrm flipV="1">
            <a:off x="21336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574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12484" y="1883484"/>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4"/>
          <p:cNvGraphicFramePr>
            <a:graphicFrameLocks noChangeAspect="1"/>
          </p:cNvGraphicFramePr>
          <p:nvPr/>
        </p:nvGraphicFramePr>
        <p:xfrm>
          <a:off x="6188210" y="2782955"/>
          <a:ext cx="215900" cy="152400"/>
        </p:xfrm>
        <a:graphic>
          <a:graphicData uri="http://schemas.openxmlformats.org/presentationml/2006/ole">
            <mc:AlternateContent xmlns:mc="http://schemas.openxmlformats.org/markup-compatibility/2006">
              <mc:Choice xmlns:v="urn:schemas-microsoft-com:vml" Requires="v">
                <p:oleObj spid="_x0000_s15388" name="Equation" r:id="rId7" imgW="215640" imgH="152280" progId="Equation.DSMT4">
                  <p:embed/>
                </p:oleObj>
              </mc:Choice>
              <mc:Fallback>
                <p:oleObj name="Equation" r:id="rId7" imgW="215640" imgH="1522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8210" y="2782955"/>
                        <a:ext cx="2159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10"/>
          <p:cNvGraphicFramePr>
            <a:graphicFrameLocks noChangeAspect="1"/>
          </p:cNvGraphicFramePr>
          <p:nvPr/>
        </p:nvGraphicFramePr>
        <p:xfrm>
          <a:off x="3397250" y="2209800"/>
          <a:ext cx="1143000" cy="2070100"/>
        </p:xfrm>
        <a:graphic>
          <a:graphicData uri="http://schemas.openxmlformats.org/presentationml/2006/ole">
            <mc:AlternateContent xmlns:mc="http://schemas.openxmlformats.org/markup-compatibility/2006">
              <mc:Choice xmlns:v="urn:schemas-microsoft-com:vml" Requires="v">
                <p:oleObj spid="_x0000_s16419" name="Equation" r:id="rId3" imgW="1143000" imgH="2070000" progId="Equation.DSMT4">
                  <p:embed/>
                </p:oleObj>
              </mc:Choice>
              <mc:Fallback>
                <p:oleObj name="Equation" r:id="rId3" imgW="1143000" imgH="20700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250" y="2209800"/>
                        <a:ext cx="11430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graphicFrame>
        <p:nvGraphicFramePr>
          <p:cNvPr id="16387" name="Object 3"/>
          <p:cNvGraphicFramePr>
            <a:graphicFrameLocks noChangeAspect="1"/>
          </p:cNvGraphicFramePr>
          <p:nvPr/>
        </p:nvGraphicFramePr>
        <p:xfrm>
          <a:off x="4278968" y="2349500"/>
          <a:ext cx="190500" cy="292100"/>
        </p:xfrm>
        <a:graphic>
          <a:graphicData uri="http://schemas.openxmlformats.org/presentationml/2006/ole">
            <mc:AlternateContent xmlns:mc="http://schemas.openxmlformats.org/markup-compatibility/2006">
              <mc:Choice xmlns:v="urn:schemas-microsoft-com:vml" Requires="v">
                <p:oleObj spid="_x0000_s16420" name="Equation" r:id="rId5" imgW="190417" imgH="291973" progId="Equation.DSMT4">
                  <p:embed/>
                </p:oleObj>
              </mc:Choice>
              <mc:Fallback>
                <p:oleObj name="Equation" r:id="rId5" imgW="190417"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968" y="2349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06823" y="4343400"/>
          <a:ext cx="584200" cy="393700"/>
        </p:xfrm>
        <a:graphic>
          <a:graphicData uri="http://schemas.openxmlformats.org/presentationml/2006/ole">
            <mc:AlternateContent xmlns:mc="http://schemas.openxmlformats.org/markup-compatibility/2006">
              <mc:Choice xmlns:v="urn:schemas-microsoft-com:vml" Requires="v">
                <p:oleObj spid="_x0000_s16421" name="Equation" r:id="rId7" imgW="583920" imgH="393480" progId="Equation.DSMT4">
                  <p:embed/>
                </p:oleObj>
              </mc:Choice>
              <mc:Fallback>
                <p:oleObj name="Equation" r:id="rId7" imgW="583920" imgH="39348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6823"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467" y="4775200"/>
          <a:ext cx="190500" cy="279400"/>
        </p:xfrm>
        <a:graphic>
          <a:graphicData uri="http://schemas.openxmlformats.org/presentationml/2006/ole">
            <mc:AlternateContent xmlns:mc="http://schemas.openxmlformats.org/markup-compatibility/2006">
              <mc:Choice xmlns:v="urn:schemas-microsoft-com:vml" Requires="v">
                <p:oleObj spid="_x0000_s16422" name="Equation" r:id="rId9" imgW="190500" imgH="279400" progId="Equation.DSMT4">
                  <p:embed/>
                </p:oleObj>
              </mc:Choice>
              <mc:Fallback>
                <p:oleObj name="Equation" r:id="rId9" imgW="190500" imgH="279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467"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spid="_x0000_s19539" name="Equation" r:id="rId3" imgW="1193760" imgH="901440" progId="Equation.DSMT4">
                  <p:embed/>
                </p:oleObj>
              </mc:Choice>
              <mc:Fallback>
                <p:oleObj name="Equation" r:id="rId3" imgW="1193760" imgH="901440" progId="Equation.DSMT4">
                  <p:embed/>
                  <p:pic>
                    <p:nvPicPr>
                      <p:cNvPr id="0" name="Picture 31"/>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nvGraphicFramePr>
        <p:xfrm>
          <a:off x="1466850" y="1327150"/>
          <a:ext cx="215900" cy="279400"/>
        </p:xfrm>
        <a:graphic>
          <a:graphicData uri="http://schemas.openxmlformats.org/presentationml/2006/ole">
            <mc:AlternateContent xmlns:mc="http://schemas.openxmlformats.org/markup-compatibility/2006">
              <mc:Choice xmlns:v="urn:schemas-microsoft-com:vml" Requires="v">
                <p:oleObj spid="_x0000_s19540" name="Equation" r:id="rId5" imgW="215640" imgH="279360" progId="Equation.DSMT4">
                  <p:embed/>
                </p:oleObj>
              </mc:Choice>
              <mc:Fallback>
                <p:oleObj name="Equation" r:id="rId5" imgW="215640" imgH="2793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685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1670050" y="1320800"/>
          <a:ext cx="190500" cy="292100"/>
        </p:xfrm>
        <a:graphic>
          <a:graphicData uri="http://schemas.openxmlformats.org/presentationml/2006/ole">
            <mc:AlternateContent xmlns:mc="http://schemas.openxmlformats.org/markup-compatibility/2006">
              <mc:Choice xmlns:v="urn:schemas-microsoft-com:vml" Requires="v">
                <p:oleObj spid="_x0000_s19541" name="Equation" r:id="rId7" imgW="190440" imgH="291960" progId="Equation.DSMT4">
                  <p:embed/>
                </p:oleObj>
              </mc:Choice>
              <mc:Fallback>
                <p:oleObj name="Equation" r:id="rId7" imgW="190440" imgH="29196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0050" y="1320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spid="_x0000_s19542" name="Equation" r:id="rId9" imgW="596880" imgH="406080" progId="Equation.DSMT4">
                  <p:embed/>
                </p:oleObj>
              </mc:Choice>
              <mc:Fallback>
                <p:oleObj name="Equation" r:id="rId9" imgW="596880" imgH="4060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spid="_x0000_s19543" name="Equation" r:id="rId11" imgW="380880" imgH="291960" progId="Equation.DSMT4">
                  <p:embed/>
                </p:oleObj>
              </mc:Choice>
              <mc:Fallback>
                <p:oleObj name="Equation" r:id="rId11" imgW="380880" imgH="291960"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1402418" y="3276600"/>
          <a:ext cx="584200" cy="406400"/>
        </p:xfrm>
        <a:graphic>
          <a:graphicData uri="http://schemas.openxmlformats.org/presentationml/2006/ole">
            <mc:AlternateContent xmlns:mc="http://schemas.openxmlformats.org/markup-compatibility/2006">
              <mc:Choice xmlns:v="urn:schemas-microsoft-com:vml" Requires="v">
                <p:oleObj spid="_x0000_s19544" name="Equation" r:id="rId13" imgW="583920" imgH="406080" progId="Equation.DSMT4">
                  <p:embed/>
                </p:oleObj>
              </mc:Choice>
              <mc:Fallback>
                <p:oleObj name="Equation" r:id="rId13" imgW="58392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02418"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spid="_x0000_s19545" name="Equation" r:id="rId15" imgW="215713" imgH="291847" progId="Equation.DSMT4">
                  <p:embed/>
                </p:oleObj>
              </mc:Choice>
              <mc:Fallback>
                <p:oleObj name="Equation" r:id="rId15" imgW="215713" imgH="291847"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spid="_x0000_s19546" name="Equation" r:id="rId17" imgW="939600" imgH="1015920" progId="Equation.DSMT4">
                  <p:embed/>
                </p:oleObj>
              </mc:Choice>
              <mc:Fallback>
                <p:oleObj name="Equation" r:id="rId17" imgW="939600" imgH="101592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spid="_x0000_s19547" name="Equation" r:id="rId19" imgW="965160" imgH="977760" progId="Equation.DSMT4">
                  <p:embed/>
                </p:oleObj>
              </mc:Choice>
              <mc:Fallback>
                <p:oleObj name="Equation" r:id="rId19" imgW="965160" imgH="9777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spid="_x0000_s19548" name="Equation" r:id="rId21" imgW="901440" imgH="380880" progId="Equation.DSMT4">
                  <p:embed/>
                </p:oleObj>
              </mc:Choice>
              <mc:Fallback>
                <p:oleObj name="Equation" r:id="rId21" imgW="901440" imgH="38088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1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spid="_x0000_s22611" name="Equation" r:id="rId3" imgW="1193760" imgH="571320" progId="Equation.DSMT4">
                  <p:embed/>
                </p:oleObj>
              </mc:Choice>
              <mc:Fallback>
                <p:oleObj name="Equation" r:id="rId3" imgW="1193760" imgH="571320" progId="Equation.DSMT4">
                  <p:embed/>
                  <p:pic>
                    <p:nvPicPr>
                      <p:cNvPr id="0" name="Picture 3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spid="_x0000_s22612" name="Equation" r:id="rId5" imgW="190500" imgH="279400" progId="Equation.DSMT4">
                  <p:embed/>
                </p:oleObj>
              </mc:Choice>
              <mc:Fallback>
                <p:oleObj name="Equation" r:id="rId5" imgW="190500" imgH="27940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spid="_x0000_s22613" name="Equation" r:id="rId7" imgW="190500" imgH="279400" progId="Equation.DSMT4">
                  <p:embed/>
                </p:oleObj>
              </mc:Choice>
              <mc:Fallback>
                <p:oleObj name="Equation" r:id="rId7" imgW="190500" imgH="27940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spid="_x0000_s22614" name="Equation" r:id="rId9" imgW="203112" imgH="291973" progId="Equation.DSMT4">
                  <p:embed/>
                </p:oleObj>
              </mc:Choice>
              <mc:Fallback>
                <p:oleObj name="Equation" r:id="rId9" imgW="203112" imgH="291973"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spid="_x0000_s22615" name="Equation" r:id="rId11" imgW="583920" imgH="393480" progId="Equation.DSMT4">
                  <p:embed/>
                </p:oleObj>
              </mc:Choice>
              <mc:Fallback>
                <p:oleObj name="Equation" r:id="rId11" imgW="583920" imgH="393480"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spid="_x0000_s22616" name="Equation" r:id="rId13" imgW="393529" imgH="291973" progId="Equation.DSMT4">
                  <p:embed/>
                </p:oleObj>
              </mc:Choice>
              <mc:Fallback>
                <p:oleObj name="Equation" r:id="rId13" imgW="393529" imgH="291973"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spid="_x0000_s22617" name="Equation" r:id="rId15" imgW="419040" imgH="406080" progId="Equation.DSMT4">
                  <p:embed/>
                </p:oleObj>
              </mc:Choice>
              <mc:Fallback>
                <p:oleObj name="Equation" r:id="rId15" imgW="419040" imgH="40608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spid="_x0000_s22618" name="Equation" r:id="rId17" imgW="380835" imgH="291973" progId="Equation.DSMT4">
                  <p:embed/>
                </p:oleObj>
              </mc:Choice>
              <mc:Fallback>
                <p:oleObj name="Equation" r:id="rId17" imgW="380835" imgH="291973"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spid="_x0000_s22619" name="Equation" r:id="rId19" imgW="596880" imgH="406080" progId="Equation.DSMT4">
                  <p:embed/>
                </p:oleObj>
              </mc:Choice>
              <mc:Fallback>
                <p:oleObj name="Equation" r:id="rId19" imgW="596880" imgH="40608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spid="_x0000_s22620" name="Equation" r:id="rId21" imgW="215713" imgH="291847" progId="Equation.DSMT4">
                  <p:embed/>
                </p:oleObj>
              </mc:Choice>
              <mc:Fallback>
                <p:oleObj name="Equation" r:id="rId21" imgW="215713" imgH="291847"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a:noFill/>
        </p:spPr>
        <p:txBody>
          <a:bodyPr>
            <a:spAutoFit/>
          </a:bodyPr>
          <a:lstStyle/>
          <a:p>
            <a:pPr eaLnBrk="1" hangingPunct="1"/>
            <a:r>
              <a:rPr lang="en-US" sz="3200" dirty="0">
                <a:solidFill>
                  <a:schemeClr val="accent1"/>
                </a:solidFill>
              </a:rPr>
              <a:t>Division with Whole Numbers</a:t>
            </a:r>
          </a:p>
        </p:txBody>
      </p:sp>
      <p:sp>
        <p:nvSpPr>
          <p:cNvPr id="6147" name="TextBox 3"/>
          <p:cNvSpPr>
            <a:spLocks noGrp="1" noChangeArrowheads="1"/>
          </p:cNvSpPr>
          <p:nvPr>
            <p:ph idx="1"/>
          </p:nvPr>
        </p:nvSpPr>
        <p:spPr>
          <a:xfrm>
            <a:off x="457200" y="1280161"/>
            <a:ext cx="8229600" cy="2591479"/>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r>
              <a:rPr lang="en-US" b="1" i="0" dirty="0">
                <a:solidFill>
                  <a:srgbClr val="000000"/>
                </a:solidFill>
              </a:rPr>
              <a:t>Procedure</a:t>
            </a:r>
          </a:p>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nvGraphicFramePr>
        <p:xfrm>
          <a:off x="609600" y="1828800"/>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val="20000"/>
                    </a:ext>
                  </a:extLst>
                </a:gridCol>
                <a:gridCol w="352888">
                  <a:extLst>
                    <a:ext uri="{9D8B030D-6E8A-4147-A177-3AD203B41FA5}">
                      <a16:colId xmlns:a16="http://schemas.microsoft.com/office/drawing/2014/main" val="20001"/>
                    </a:ext>
                  </a:extLst>
                </a:gridCol>
                <a:gridCol w="937958">
                  <a:extLst>
                    <a:ext uri="{9D8B030D-6E8A-4147-A177-3AD203B41FA5}">
                      <a16:colId xmlns:a16="http://schemas.microsoft.com/office/drawing/2014/main" val="20002"/>
                    </a:ext>
                  </a:extLst>
                </a:gridCol>
                <a:gridCol w="286511">
                  <a:extLst>
                    <a:ext uri="{9D8B030D-6E8A-4147-A177-3AD203B41FA5}">
                      <a16:colId xmlns:a16="http://schemas.microsoft.com/office/drawing/2014/main" val="20003"/>
                    </a:ext>
                  </a:extLst>
                </a:gridCol>
                <a:gridCol w="1432564">
                  <a:extLst>
                    <a:ext uri="{9D8B030D-6E8A-4147-A177-3AD203B41FA5}">
                      <a16:colId xmlns:a16="http://schemas.microsoft.com/office/drawing/2014/main" val="20004"/>
                    </a:ext>
                  </a:extLst>
                </a:gridCol>
                <a:gridCol w="822346">
                  <a:extLst>
                    <a:ext uri="{9D8B030D-6E8A-4147-A177-3AD203B41FA5}">
                      <a16:colId xmlns:a16="http://schemas.microsoft.com/office/drawing/2014/main" val="20005"/>
                    </a:ext>
                  </a:extLst>
                </a:gridCol>
                <a:gridCol w="1277425">
                  <a:extLst>
                    <a:ext uri="{9D8B030D-6E8A-4147-A177-3AD203B41FA5}">
                      <a16:colId xmlns:a16="http://schemas.microsoft.com/office/drawing/2014/main" val="20006"/>
                    </a:ext>
                  </a:extLst>
                </a:gridCol>
                <a:gridCol w="521675">
                  <a:extLst>
                    <a:ext uri="{9D8B030D-6E8A-4147-A177-3AD203B41FA5}">
                      <a16:colId xmlns:a16="http://schemas.microsoft.com/office/drawing/2014/main" val="20007"/>
                    </a:ext>
                  </a:extLst>
                </a:gridCol>
                <a:gridCol w="1040212">
                  <a:extLst>
                    <a:ext uri="{9D8B030D-6E8A-4147-A177-3AD203B41FA5}">
                      <a16:colId xmlns:a16="http://schemas.microsoft.com/office/drawing/2014/main"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6    4</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7    5</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280160"/>
            <a:ext cx="8229600" cy="4985980"/>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spcBef>
                <a:spcPct val="20000"/>
              </a:spcBef>
              <a:buFont typeface="+mj-lt"/>
              <a:buAutoNum type="alphaLcPeriod"/>
            </a:pPr>
            <a:endParaRPr lang="en-US" sz="2000" b="1" dirty="0">
              <a:solidFill>
                <a:srgbClr val="0000FF"/>
              </a:solidFill>
              <a:latin typeface="Calibri" pitchFamily="34" charset="0"/>
            </a:endParaRP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spid="_x0000_s2088" name="Equation" r:id="rId3" imgW="431640" imgH="838080" progId="Equation.DSMT4">
                  <p:embed/>
                </p:oleObj>
              </mc:Choice>
              <mc:Fallback>
                <p:oleObj name="Equation" r:id="rId3" imgW="43164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spid="_x0000_s2089" name="Equation" r:id="rId5" imgW="419040" imgH="838080" progId="Equation.DSMT4">
                  <p:embed/>
                </p:oleObj>
              </mc:Choice>
              <mc:Fallback>
                <p:oleObj name="Equation" r:id="rId5" imgW="41904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spid="_x0000_s2090" name="Equation" r:id="rId7" imgW="431640" imgH="838080" progId="Equation.DSMT4">
                  <p:embed/>
                </p:oleObj>
              </mc:Choice>
              <mc:Fallback>
                <p:oleObj name="Equation" r:id="rId7" imgW="43164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6 </a:t>
            </a:r>
            <a:r>
              <a:rPr lang="en-US" sz="2800" dirty="0">
                <a:solidFill>
                  <a:srgbClr val="000099"/>
                </a:solidFill>
              </a:rPr>
              <a:t>∙</a:t>
            </a:r>
            <a:r>
              <a:rPr lang="en-US" sz="2800" dirty="0">
                <a:solidFill>
                  <a:srgbClr val="000099"/>
                </a:solidFill>
                <a:latin typeface="Calibri" pitchFamily="34" charset="0"/>
              </a:rPr>
              <a:t> 4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Any number divided by one is itself.</a:t>
            </a:r>
          </a:p>
          <a:p>
            <a:pPr>
              <a:spcBef>
                <a:spcPts val="1200"/>
              </a:spcBef>
            </a:pPr>
            <a:r>
              <a:rPr lang="en-US" b="1" dirty="0">
                <a:solidFill>
                  <a:srgbClr val="000000"/>
                </a:solidFill>
              </a:rPr>
              <a:t>Example: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by 1</a:t>
            </a:r>
          </a:p>
        </p:txBody>
      </p:sp>
      <p:graphicFrame>
        <p:nvGraphicFramePr>
          <p:cNvPr id="9221" name="Object 8"/>
          <p:cNvGraphicFramePr>
            <a:graphicFrameLocks noChangeAspect="1"/>
          </p:cNvGraphicFramePr>
          <p:nvPr/>
        </p:nvGraphicFramePr>
        <p:xfrm>
          <a:off x="2124075" y="2286000"/>
          <a:ext cx="800100" cy="838200"/>
        </p:xfrm>
        <a:graphic>
          <a:graphicData uri="http://schemas.openxmlformats.org/presentationml/2006/ole">
            <mc:AlternateContent xmlns:mc="http://schemas.openxmlformats.org/markup-compatibility/2006">
              <mc:Choice xmlns:v="urn:schemas-microsoft-com:vml" Requires="v">
                <p:oleObj spid="_x0000_s1035" name="Equation" r:id="rId3" imgW="799920" imgH="838080" progId="Equation.DSMT4">
                  <p:embed/>
                </p:oleObj>
              </mc:Choice>
              <mc:Fallback>
                <p:oleObj name="Equation" r:id="rId3" imgW="79992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2286000"/>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Any nonzero number divided by itself equals 1.</a:t>
            </a:r>
          </a:p>
          <a:p>
            <a:pPr>
              <a:spcBef>
                <a:spcPts val="1200"/>
              </a:spcBef>
            </a:pPr>
            <a:r>
              <a:rPr lang="en-US" b="1" dirty="0">
                <a:solidFill>
                  <a:srgbClr val="000000"/>
                </a:solidFill>
                <a:latin typeface="Calibri" pitchFamily="34" charset="0"/>
              </a:rPr>
              <a:t>Example:</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of a Number by Itself</a:t>
            </a:r>
          </a:p>
        </p:txBody>
      </p:sp>
      <p:graphicFrame>
        <p:nvGraphicFramePr>
          <p:cNvPr id="47111" name="Object 7"/>
          <p:cNvGraphicFramePr>
            <a:graphicFrameLocks noChangeAspect="1"/>
          </p:cNvGraphicFramePr>
          <p:nvPr/>
        </p:nvGraphicFramePr>
        <p:xfrm>
          <a:off x="2124075" y="2352675"/>
          <a:ext cx="736600" cy="838200"/>
        </p:xfrm>
        <a:graphic>
          <a:graphicData uri="http://schemas.openxmlformats.org/presentationml/2006/ole">
            <mc:AlternateContent xmlns:mc="http://schemas.openxmlformats.org/markup-compatibility/2006">
              <mc:Choice xmlns:v="urn:schemas-microsoft-com:vml" Requires="v">
                <p:oleObj spid="_x0000_s47117" name="Equation" r:id="rId3" imgW="736560" imgH="838080" progId="Equation.DSMT4">
                  <p:embed/>
                </p:oleObj>
              </mc:Choice>
              <mc:Fallback>
                <p:oleObj name="Equation" r:id="rId3" imgW="736560" imgH="83808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2352675"/>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spAutoFit/>
          </a:bodyPr>
          <a:lstStyle/>
          <a:p>
            <a:pPr eaLnBrk="1" hangingPunct="1"/>
            <a:r>
              <a:rPr lang="en-US" sz="3200">
                <a:solidFill>
                  <a:schemeClr val="accent1"/>
                </a:solidFill>
              </a:rPr>
              <a:t>Division Involving 0</a:t>
            </a:r>
          </a:p>
        </p:txBody>
      </p:sp>
      <p:sp>
        <p:nvSpPr>
          <p:cNvPr id="6" name="Content Placeholder 5"/>
          <p:cNvSpPr>
            <a:spLocks noGrp="1"/>
          </p:cNvSpPr>
          <p:nvPr>
            <p:ph idx="1"/>
          </p:nvPr>
        </p:nvSpPr>
        <p:spPr>
          <a:xfrm>
            <a:off x="457200" y="1280161"/>
            <a:ext cx="8229600" cy="4282439"/>
          </a:xfrm>
          <a:solidFill>
            <a:srgbClr val="FFFFCC"/>
          </a:solidFill>
          <a:ln w="28575">
            <a:solidFill>
              <a:srgbClr val="000000"/>
            </a:solidFill>
          </a:ln>
        </p:spPr>
        <p:txBody>
          <a:bodyPr wrap="square">
            <a:noAutofit/>
          </a:bodyPr>
          <a:lstStyle/>
          <a:p>
            <a:pPr algn="ctr">
              <a:tabLst>
                <a:tab pos="1371600" algn="l"/>
              </a:tabLst>
            </a:pPr>
            <a:r>
              <a:rPr lang="en-US" b="1" dirty="0">
                <a:solidFill>
                  <a:srgbClr val="000000"/>
                </a:solidFill>
                <a:latin typeface="Calibri" pitchFamily="34" charset="0"/>
              </a:rPr>
              <a:t>Properties</a:t>
            </a:r>
          </a:p>
          <a:p>
            <a:r>
              <a:rPr lang="en-US" b="1" dirty="0">
                <a:solidFill>
                  <a:srgbClr val="000000"/>
                </a:solidFill>
                <a:latin typeface="Calibri" pitchFamily="34" charset="0"/>
              </a:rPr>
              <a:t>Case 1: </a:t>
            </a:r>
            <a:r>
              <a:rPr lang="en-US" dirty="0">
                <a:solidFill>
                  <a:srgbClr val="000000"/>
                </a:solidFill>
              </a:rPr>
              <a:t>Any nonzero whole number can be divided into 0 and the quotient is 0.</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	</a:t>
            </a:r>
          </a:p>
          <a:p>
            <a:pPr>
              <a:spcBef>
                <a:spcPts val="0"/>
              </a:spcBef>
            </a:pPr>
            <a:r>
              <a:rPr lang="en-US" b="1" dirty="0">
                <a:solidFill>
                  <a:srgbClr val="000000"/>
                </a:solidFill>
                <a:latin typeface="Calibri" pitchFamily="34" charset="0"/>
              </a:rPr>
              <a:t>Case 2: </a:t>
            </a:r>
            <a:r>
              <a:rPr lang="en-US" dirty="0">
                <a:solidFill>
                  <a:srgbClr val="000000"/>
                </a:solidFill>
              </a:rPr>
              <a:t>If any whole number, including 0, is divided by 0 the quotient is </a:t>
            </a:r>
            <a:r>
              <a:rPr lang="en-US" b="1" dirty="0">
                <a:solidFill>
                  <a:srgbClr val="C00000"/>
                </a:solidFill>
              </a:rPr>
              <a:t>undefined</a:t>
            </a:r>
            <a:r>
              <a:rPr lang="en-US" b="1"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nvGraphicFramePr>
        <p:xfrm>
          <a:off x="2066925" y="2743200"/>
          <a:ext cx="787400" cy="838200"/>
        </p:xfrm>
        <a:graphic>
          <a:graphicData uri="http://schemas.openxmlformats.org/presentationml/2006/ole">
            <mc:AlternateContent xmlns:mc="http://schemas.openxmlformats.org/markup-compatibility/2006">
              <mc:Choice xmlns:v="urn:schemas-microsoft-com:vml" Requires="v">
                <p:oleObj spid="_x0000_s3092" name="Equation" r:id="rId3" imgW="787320" imgH="838080" progId="Equation.DSMT4">
                  <p:embed/>
                </p:oleObj>
              </mc:Choice>
              <mc:Fallback>
                <p:oleObj name="Equation" r:id="rId3" imgW="787320" imgH="8380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6925" y="27432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nvGraphicFramePr>
        <p:xfrm>
          <a:off x="2047875" y="4648200"/>
          <a:ext cx="419100" cy="838200"/>
        </p:xfrm>
        <a:graphic>
          <a:graphicData uri="http://schemas.openxmlformats.org/presentationml/2006/ole">
            <mc:AlternateContent xmlns:mc="http://schemas.openxmlformats.org/markup-compatibility/2006">
              <mc:Choice xmlns:v="urn:schemas-microsoft-com:vml" Requires="v">
                <p:oleObj spid="_x0000_s3093" name="Equation" r:id="rId5" imgW="419040" imgH="838080" progId="Equation.DSMT4">
                  <p:embed/>
                </p:oleObj>
              </mc:Choice>
              <mc:Fallback>
                <p:oleObj name="Equation" r:id="rId5" imgW="419040" imgH="838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7875" y="4648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1900594616"/>
              </p:ext>
            </p:extLst>
          </p:nvPr>
        </p:nvGraphicFramePr>
        <p:xfrm>
          <a:off x="1907942" y="1587500"/>
          <a:ext cx="482600" cy="292100"/>
        </p:xfrm>
        <a:graphic>
          <a:graphicData uri="http://schemas.openxmlformats.org/presentationml/2006/ole">
            <mc:AlternateContent xmlns:mc="http://schemas.openxmlformats.org/markup-compatibility/2006">
              <mc:Choice xmlns:v="urn:schemas-microsoft-com:vml" Requires="v">
                <p:oleObj spid="_x0000_s4193" name="Equation" r:id="rId3" imgW="482391" imgH="291973" progId="Equation.DSMT4">
                  <p:embed/>
                </p:oleObj>
              </mc:Choice>
              <mc:Fallback>
                <p:oleObj name="Equation" r:id="rId3" imgW="482391" imgH="291973"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942" y="15875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000" y="2298700"/>
          <a:ext cx="3416300" cy="381000"/>
        </p:xfrm>
        <a:graphic>
          <a:graphicData uri="http://schemas.openxmlformats.org/presentationml/2006/ole">
            <mc:AlternateContent xmlns:mc="http://schemas.openxmlformats.org/markup-compatibility/2006">
              <mc:Choice xmlns:v="urn:schemas-microsoft-com:vml" Requires="v">
                <p:oleObj spid="_x0000_s4194" name="Equation" r:id="rId5" imgW="3416300" imgH="381000" progId="Equation.DSMT4">
                  <p:embed/>
                </p:oleObj>
              </mc:Choice>
              <mc:Fallback>
                <p:oleObj name="Equation" r:id="rId5" imgW="3416300" imgH="38100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6000" y="22987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006600" y="3225800"/>
          <a:ext cx="1803400" cy="317500"/>
        </p:xfrm>
        <a:graphic>
          <a:graphicData uri="http://schemas.openxmlformats.org/presentationml/2006/ole">
            <mc:AlternateContent xmlns:mc="http://schemas.openxmlformats.org/markup-compatibility/2006">
              <mc:Choice xmlns:v="urn:schemas-microsoft-com:vml" Requires="v">
                <p:oleObj spid="_x0000_s4195" name="Equation" r:id="rId7" imgW="1802618" imgH="317362" progId="Equation.DSMT4">
                  <p:embed/>
                </p:oleObj>
              </mc:Choice>
              <mc:Fallback>
                <p:oleObj name="Equation" r:id="rId7" imgW="1802618" imgH="317362" progId="Equation.DSMT4">
                  <p:embed/>
                  <p:pic>
                    <p:nvPicPr>
                      <p:cNvPr id="0"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66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428875" y="3990975"/>
          <a:ext cx="1498600" cy="317500"/>
        </p:xfrm>
        <a:graphic>
          <a:graphicData uri="http://schemas.openxmlformats.org/presentationml/2006/ole">
            <mc:AlternateContent xmlns:mc="http://schemas.openxmlformats.org/markup-compatibility/2006">
              <mc:Choice xmlns:v="urn:schemas-microsoft-com:vml" Requires="v">
                <p:oleObj spid="_x0000_s4196" name="Equation" r:id="rId9" imgW="1497950" imgH="317362" progId="Equation.DSMT4">
                  <p:embed/>
                </p:oleObj>
              </mc:Choice>
              <mc:Fallback>
                <p:oleObj name="Equation" r:id="rId9" imgW="1497950" imgH="317362"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8875" y="3990975"/>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990600" y="4724400"/>
          <a:ext cx="3619500" cy="368300"/>
        </p:xfrm>
        <a:graphic>
          <a:graphicData uri="http://schemas.openxmlformats.org/presentationml/2006/ole">
            <mc:AlternateContent xmlns:mc="http://schemas.openxmlformats.org/markup-compatibility/2006">
              <mc:Choice xmlns:v="urn:schemas-microsoft-com:vml" Requires="v">
                <p:oleObj spid="_x0000_s4197" name="Equation" r:id="rId11" imgW="3619440" imgH="368280" progId="Equation.DSMT4">
                  <p:embed/>
                </p:oleObj>
              </mc:Choice>
              <mc:Fallback>
                <p:oleObj name="Equation" r:id="rId11" imgW="3619440" imgH="368280" progId="Equation.DSMT4">
                  <p:embed/>
                  <p:pic>
                    <p:nvPicPr>
                      <p:cNvPr id="0" name="Picture 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0600" y="472440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978400" y="3225800"/>
          <a:ext cx="1803400" cy="317500"/>
        </p:xfrm>
        <a:graphic>
          <a:graphicData uri="http://schemas.openxmlformats.org/presentationml/2006/ole">
            <mc:AlternateContent xmlns:mc="http://schemas.openxmlformats.org/markup-compatibility/2006">
              <mc:Choice xmlns:v="urn:schemas-microsoft-com:vml" Requires="v">
                <p:oleObj spid="_x0000_s4198" name="Equation" r:id="rId13" imgW="1802618" imgH="317362" progId="Equation.DSMT4">
                  <p:embed/>
                </p:oleObj>
              </mc:Choice>
              <mc:Fallback>
                <p:oleObj name="Equation" r:id="rId13" imgW="1802618" imgH="317362"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84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8" name="Object 42"/>
          <p:cNvGraphicFramePr>
            <a:graphicFrameLocks noChangeAspect="1"/>
          </p:cNvGraphicFramePr>
          <p:nvPr/>
        </p:nvGraphicFramePr>
        <p:xfrm>
          <a:off x="476250" y="1600200"/>
          <a:ext cx="1346200" cy="292100"/>
        </p:xfrm>
        <a:graphic>
          <a:graphicData uri="http://schemas.openxmlformats.org/presentationml/2006/ole">
            <mc:AlternateContent xmlns:mc="http://schemas.openxmlformats.org/markup-compatibility/2006">
              <mc:Choice xmlns:v="urn:schemas-microsoft-com:vml" Requires="v">
                <p:oleObj spid="_x0000_s4199" name="Equation" r:id="rId14" imgW="1346040" imgH="291960" progId="Equation.DSMT4">
                  <p:embed/>
                </p:oleObj>
              </mc:Choice>
              <mc:Fallback>
                <p:oleObj name="Equation" r:id="rId14" imgW="1346040" imgH="291960" progId="Equation.DSMT4">
                  <p:embed/>
                  <p:pic>
                    <p:nvPicPr>
                      <p:cNvPr id="0" name="Picture 4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 y="16002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9" name="Object 43"/>
          <p:cNvGraphicFramePr>
            <a:graphicFrameLocks noChangeAspect="1"/>
          </p:cNvGraphicFramePr>
          <p:nvPr/>
        </p:nvGraphicFramePr>
        <p:xfrm>
          <a:off x="2543175" y="1295400"/>
          <a:ext cx="1549400" cy="838200"/>
        </p:xfrm>
        <a:graphic>
          <a:graphicData uri="http://schemas.openxmlformats.org/presentationml/2006/ole">
            <mc:AlternateContent xmlns:mc="http://schemas.openxmlformats.org/markup-compatibility/2006">
              <mc:Choice xmlns:v="urn:schemas-microsoft-com:vml" Requires="v">
                <p:oleObj spid="_x0000_s4200" name="Equation" r:id="rId16" imgW="1549080" imgH="838080" progId="Equation.DSMT4">
                  <p:embed/>
                </p:oleObj>
              </mc:Choice>
              <mc:Fallback>
                <p:oleObj name="Equation" r:id="rId16" imgW="1549080" imgH="838080" progId="Equation.DSMT4">
                  <p:embed/>
                  <p:pic>
                    <p:nvPicPr>
                      <p:cNvPr id="0" name="Picture 4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43175" y="1295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0" name="Object 44"/>
          <p:cNvGraphicFramePr>
            <a:graphicFrameLocks noChangeAspect="1"/>
          </p:cNvGraphicFramePr>
          <p:nvPr/>
        </p:nvGraphicFramePr>
        <p:xfrm>
          <a:off x="4267200" y="1076325"/>
          <a:ext cx="1841500" cy="901700"/>
        </p:xfrm>
        <a:graphic>
          <a:graphicData uri="http://schemas.openxmlformats.org/presentationml/2006/ole">
            <mc:AlternateContent xmlns:mc="http://schemas.openxmlformats.org/markup-compatibility/2006">
              <mc:Choice xmlns:v="urn:schemas-microsoft-com:vml" Requires="v">
                <p:oleObj spid="_x0000_s4201" name="Equation" r:id="rId18" imgW="1841400" imgH="901440" progId="Equation.DSMT4">
                  <p:embed/>
                </p:oleObj>
              </mc:Choice>
              <mc:Fallback>
                <p:oleObj name="Equation" r:id="rId18" imgW="1841400" imgH="901440" progId="Equation.DSMT4">
                  <p:embed/>
                  <p:pic>
                    <p:nvPicPr>
                      <p:cNvPr id="0" name="Picture 4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67200" y="1076325"/>
                        <a:ext cx="1841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1" name="Object 45"/>
          <p:cNvGraphicFramePr>
            <a:graphicFrameLocks noChangeAspect="1"/>
          </p:cNvGraphicFramePr>
          <p:nvPr/>
        </p:nvGraphicFramePr>
        <p:xfrm>
          <a:off x="4032250" y="2971800"/>
          <a:ext cx="863600" cy="838200"/>
        </p:xfrm>
        <a:graphic>
          <a:graphicData uri="http://schemas.openxmlformats.org/presentationml/2006/ole">
            <mc:AlternateContent xmlns:mc="http://schemas.openxmlformats.org/markup-compatibility/2006">
              <mc:Choice xmlns:v="urn:schemas-microsoft-com:vml" Requires="v">
                <p:oleObj spid="_x0000_s4202" name="Equation" r:id="rId20" imgW="863280" imgH="838080" progId="Equation.DSMT4">
                  <p:embed/>
                </p:oleObj>
              </mc:Choice>
              <mc:Fallback>
                <p:oleObj name="Equation" r:id="rId20" imgW="863280" imgH="838080" progId="Equation.DSMT4">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32250" y="29718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2" name="Object 46"/>
          <p:cNvGraphicFramePr>
            <a:graphicFrameLocks noChangeAspect="1"/>
          </p:cNvGraphicFramePr>
          <p:nvPr/>
        </p:nvGraphicFramePr>
        <p:xfrm>
          <a:off x="990600" y="3581400"/>
          <a:ext cx="1193800" cy="901700"/>
        </p:xfrm>
        <a:graphic>
          <a:graphicData uri="http://schemas.openxmlformats.org/presentationml/2006/ole">
            <mc:AlternateContent xmlns:mc="http://schemas.openxmlformats.org/markup-compatibility/2006">
              <mc:Choice xmlns:v="urn:schemas-microsoft-com:vml" Requires="v">
                <p:oleObj spid="_x0000_s4203" name="Equation" r:id="rId22" imgW="1193760" imgH="901440" progId="Equation.DSMT4">
                  <p:embed/>
                </p:oleObj>
              </mc:Choice>
              <mc:Fallback>
                <p:oleObj name="Equation" r:id="rId22" imgW="1193760" imgH="901440" progId="Equation.DSMT4">
                  <p:embed/>
                  <p:pic>
                    <p:nvPicPr>
                      <p:cNvPr id="0" name="Picture 4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90600" y="3581400"/>
                        <a:ext cx="119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3" name="Object 47"/>
          <p:cNvGraphicFramePr>
            <a:graphicFrameLocks noChangeAspect="1"/>
          </p:cNvGraphicFramePr>
          <p:nvPr/>
        </p:nvGraphicFramePr>
        <p:xfrm>
          <a:off x="530225" y="3228975"/>
          <a:ext cx="1346200" cy="304800"/>
        </p:xfrm>
        <a:graphic>
          <a:graphicData uri="http://schemas.openxmlformats.org/presentationml/2006/ole">
            <mc:AlternateContent xmlns:mc="http://schemas.openxmlformats.org/markup-compatibility/2006">
              <mc:Choice xmlns:v="urn:schemas-microsoft-com:vml" Requires="v">
                <p:oleObj spid="_x0000_s4204" name="Equation" r:id="rId24" imgW="1346040" imgH="304560" progId="Equation.DSMT4">
                  <p:embed/>
                </p:oleObj>
              </mc:Choice>
              <mc:Fallback>
                <p:oleObj name="Equation" r:id="rId24" imgW="1346040" imgH="304560" progId="Equation.DSMT4">
                  <p:embed/>
                  <p:pic>
                    <p:nvPicPr>
                      <p:cNvPr id="0" name="Picture 4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30225" y="322897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Division</a:t>
            </a:r>
          </a:p>
        </p:txBody>
      </p:sp>
      <p:sp>
        <p:nvSpPr>
          <p:cNvPr id="4" name="Content Placeholder 6"/>
          <p:cNvSpPr>
            <a:spLocks noGrp="1"/>
          </p:cNvSpPr>
          <p:nvPr>
            <p:ph idx="1"/>
          </p:nvPr>
        </p:nvSpPr>
        <p:spPr>
          <a:xfrm>
            <a:off x="457200" y="1280160"/>
            <a:ext cx="8229600" cy="2453640"/>
          </a:xfrm>
          <a:solidFill>
            <a:srgbClr val="FFFFCC"/>
          </a:solidFill>
          <a:ln w="28575">
            <a:solidFill>
              <a:srgbClr val="000000"/>
            </a:solidFill>
          </a:ln>
        </p:spPr>
        <p:txBody>
          <a:bodyPr>
            <a:noAutofit/>
          </a:bodyPr>
          <a:lstStyle/>
          <a:p>
            <a:pPr algn="ctr">
              <a:spcAft>
                <a:spcPts val="300"/>
              </a:spcAft>
            </a:pPr>
            <a:r>
              <a:rPr lang="en-US" b="1" dirty="0">
                <a:solidFill>
                  <a:srgbClr val="000000"/>
                </a:solidFill>
              </a:rPr>
              <a:t>Attention!</a:t>
            </a:r>
            <a:endParaRPr lang="en-US" b="1" dirty="0">
              <a:solidFill>
                <a:srgbClr val="000000"/>
              </a:solidFill>
              <a:latin typeface="Calibri" pitchFamily="34" charset="0"/>
            </a:endParaRPr>
          </a:p>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1596</TotalTime>
  <Words>941</Words>
  <Application>Microsoft Office PowerPoint</Application>
  <PresentationFormat>On-screen Show (4:3)</PresentationFormat>
  <Paragraphs>189</Paragraphs>
  <Slides>27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4" baseType="lpstr">
      <vt:lpstr>Arial</vt:lpstr>
      <vt:lpstr>Calibri</vt:lpstr>
      <vt:lpstr>Courier New</vt:lpstr>
      <vt:lpstr>Euclid Symbol</vt:lpstr>
      <vt:lpstr>Symbol</vt:lpstr>
      <vt:lpstr>Office Theme</vt:lpstr>
      <vt:lpstr>Equation</vt:lpstr>
      <vt:lpstr>Section 14.R.2</vt:lpstr>
      <vt:lpstr>Objectives</vt:lpstr>
      <vt:lpstr>Division with Whole Numbers</vt:lpstr>
      <vt:lpstr>Example 1: Understanding the Basics of Division</vt:lpstr>
      <vt:lpstr>Division by 1</vt:lpstr>
      <vt:lpstr>Division of a Number by Itself</vt:lpstr>
      <vt:lpstr>Division Involving 0</vt:lpstr>
      <vt:lpstr>Example 2: Understanding Division with 0</vt:lpstr>
      <vt:lpstr>Long Division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Long Division</vt:lpstr>
      <vt:lpstr>Long Division</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192</cp:revision>
  <dcterms:created xsi:type="dcterms:W3CDTF">2013-04-26T14:43:13Z</dcterms:created>
  <dcterms:modified xsi:type="dcterms:W3CDTF">2018-10-12T11:05:01Z</dcterms:modified>
</cp:coreProperties>
</file>