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handoutMasterIdLst>
    <p:handoutMasterId r:id="rId22"/>
  </p:handout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81" r:id="rId11"/>
    <p:sldId id="267" r:id="rId12"/>
    <p:sldId id="268" r:id="rId13"/>
    <p:sldId id="269" r:id="rId14"/>
    <p:sldId id="270" r:id="rId15"/>
    <p:sldId id="271" r:id="rId16"/>
    <p:sldId id="273" r:id="rId17"/>
    <p:sldId id="274" r:id="rId18"/>
    <p:sldId id="276" r:id="rId19"/>
    <p:sldId id="277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7" name="Belloit, Nicholas G" initials="BNG [7]" lastIdx="1" clrIdx="6">
    <p:extLst/>
  </p:cmAuthor>
  <p:cmAuthor id="1" name="Belloit, Nicholas G" initials="BNG" lastIdx="1" clrIdx="0">
    <p:extLst/>
  </p:cmAuthor>
  <p:cmAuthor id="8" name="Belloit, Nicholas G" initials="BNG [8]" lastIdx="1" clrIdx="7">
    <p:extLst/>
  </p:cmAuthor>
  <p:cmAuthor id="2" name="Belloit, Nicholas G" initials="BNG [2]" lastIdx="1" clrIdx="1">
    <p:extLst/>
  </p:cmAuthor>
  <p:cmAuthor id="9" name="Belloit, Nicholas G" initials="BNG [9]" lastIdx="1" clrIdx="8">
    <p:extLst/>
  </p:cmAuthor>
  <p:cmAuthor id="3" name="Belloit, Nicholas G" initials="BNG [3]" lastIdx="1" clrIdx="2">
    <p:extLst/>
  </p:cmAuthor>
  <p:cmAuthor id="10" name="Belloit, Nicholas G" initials="BNG [10]" lastIdx="1" clrIdx="9">
    <p:extLst/>
  </p:cmAuthor>
  <p:cmAuthor id="4" name="Belloit, Nicholas G" initials="BNG [4]" lastIdx="1" clrIdx="3">
    <p:extLst/>
  </p:cmAuthor>
  <p:cmAuthor id="11" name="Belloit, Nicholas G" initials="BNG [11]" lastIdx="1" clrIdx="10">
    <p:extLst/>
  </p:cmAuthor>
  <p:cmAuthor id="5" name="Belloit, Nicholas G" initials="BNG [5]" lastIdx="1" clrIdx="4">
    <p:extLst/>
  </p:cmAuthor>
  <p:cmAuthor id="12" name="Belloit, Nicholas G" initials="BNG [12]" lastIdx="1" clrIdx="11">
    <p:extLst/>
  </p:cmAuthor>
  <p:cmAuthor id="6" name="Belloit, Nicholas G" initials="BNG [6]" lastIdx="1" clrIdx="5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00302"/>
    <a:srgbClr val="2D7D9F"/>
    <a:srgbClr val="000000"/>
    <a:srgbClr val="000099"/>
    <a:srgbClr val="0000FF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53" autoAdjust="0"/>
    <p:restoredTop sz="94660"/>
  </p:normalViewPr>
  <p:slideViewPr>
    <p:cSldViewPr>
      <p:cViewPr varScale="1">
        <p:scale>
          <a:sx n="112" d="100"/>
          <a:sy n="112" d="100"/>
        </p:scale>
        <p:origin x="1500" y="108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Relationship Id="rId27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8" Type="http://schemas.openxmlformats.org/officeDocument/2006/relationships/image" Target="../media/image9.wmf"/><Relationship Id="rId3" Type="http://schemas.openxmlformats.org/officeDocument/2006/relationships/image" Target="../media/image4.wmf"/><Relationship Id="rId7" Type="http://schemas.openxmlformats.org/officeDocument/2006/relationships/image" Target="../media/image8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6" Type="http://schemas.openxmlformats.org/officeDocument/2006/relationships/image" Target="../media/image7.wmf"/><Relationship Id="rId5" Type="http://schemas.openxmlformats.org/officeDocument/2006/relationships/image" Target="../media/image6.wmf"/><Relationship Id="rId10" Type="http://schemas.openxmlformats.org/officeDocument/2006/relationships/image" Target="../media/image11.wmf"/><Relationship Id="rId4" Type="http://schemas.openxmlformats.org/officeDocument/2006/relationships/image" Target="../media/image5.wmf"/><Relationship Id="rId9" Type="http://schemas.openxmlformats.org/officeDocument/2006/relationships/image" Target="../media/image10.wmf"/></Relationships>
</file>

<file path=ppt/drawings/_rels/vmlDrawing10.vml.rels><?xml version="1.0" encoding="UTF-8" standalone="yes"?>
<Relationships xmlns="http://schemas.openxmlformats.org/package/2006/relationships"><Relationship Id="rId8" Type="http://schemas.openxmlformats.org/officeDocument/2006/relationships/image" Target="../media/image93.wmf"/><Relationship Id="rId13" Type="http://schemas.openxmlformats.org/officeDocument/2006/relationships/image" Target="../media/image98.wmf"/><Relationship Id="rId3" Type="http://schemas.openxmlformats.org/officeDocument/2006/relationships/image" Target="../media/image88.wmf"/><Relationship Id="rId7" Type="http://schemas.openxmlformats.org/officeDocument/2006/relationships/image" Target="../media/image92.wmf"/><Relationship Id="rId12" Type="http://schemas.openxmlformats.org/officeDocument/2006/relationships/image" Target="../media/image97.wmf"/><Relationship Id="rId2" Type="http://schemas.openxmlformats.org/officeDocument/2006/relationships/image" Target="../media/image87.wmf"/><Relationship Id="rId1" Type="http://schemas.openxmlformats.org/officeDocument/2006/relationships/image" Target="../media/image86.wmf"/><Relationship Id="rId6" Type="http://schemas.openxmlformats.org/officeDocument/2006/relationships/image" Target="../media/image91.wmf"/><Relationship Id="rId11" Type="http://schemas.openxmlformats.org/officeDocument/2006/relationships/image" Target="../media/image96.wmf"/><Relationship Id="rId5" Type="http://schemas.openxmlformats.org/officeDocument/2006/relationships/image" Target="../media/image90.wmf"/><Relationship Id="rId15" Type="http://schemas.openxmlformats.org/officeDocument/2006/relationships/image" Target="../media/image100.wmf"/><Relationship Id="rId10" Type="http://schemas.openxmlformats.org/officeDocument/2006/relationships/image" Target="../media/image95.wmf"/><Relationship Id="rId4" Type="http://schemas.openxmlformats.org/officeDocument/2006/relationships/image" Target="../media/image89.wmf"/><Relationship Id="rId9" Type="http://schemas.openxmlformats.org/officeDocument/2006/relationships/image" Target="../media/image94.wmf"/><Relationship Id="rId14" Type="http://schemas.openxmlformats.org/officeDocument/2006/relationships/image" Target="../media/image99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3.wmf"/><Relationship Id="rId7" Type="http://schemas.openxmlformats.org/officeDocument/2006/relationships/image" Target="../media/image107.wmf"/><Relationship Id="rId2" Type="http://schemas.openxmlformats.org/officeDocument/2006/relationships/image" Target="../media/image102.wmf"/><Relationship Id="rId1" Type="http://schemas.openxmlformats.org/officeDocument/2006/relationships/image" Target="../media/image101.wmf"/><Relationship Id="rId6" Type="http://schemas.openxmlformats.org/officeDocument/2006/relationships/image" Target="../media/image106.wmf"/><Relationship Id="rId5" Type="http://schemas.openxmlformats.org/officeDocument/2006/relationships/image" Target="../media/image105.wmf"/><Relationship Id="rId4" Type="http://schemas.openxmlformats.org/officeDocument/2006/relationships/image" Target="../media/image104.wmf"/></Relationships>
</file>

<file path=ppt/drawings/_rels/vmlDrawing1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0.wmf"/><Relationship Id="rId7" Type="http://schemas.openxmlformats.org/officeDocument/2006/relationships/image" Target="../media/image114.wmf"/><Relationship Id="rId2" Type="http://schemas.openxmlformats.org/officeDocument/2006/relationships/image" Target="../media/image109.wmf"/><Relationship Id="rId1" Type="http://schemas.openxmlformats.org/officeDocument/2006/relationships/image" Target="../media/image108.wmf"/><Relationship Id="rId6" Type="http://schemas.openxmlformats.org/officeDocument/2006/relationships/image" Target="../media/image113.wmf"/><Relationship Id="rId5" Type="http://schemas.openxmlformats.org/officeDocument/2006/relationships/image" Target="../media/image112.wmf"/><Relationship Id="rId4" Type="http://schemas.openxmlformats.org/officeDocument/2006/relationships/image" Target="../media/image111.wmf"/></Relationships>
</file>

<file path=ppt/drawings/_rels/vmlDrawing13.vml.rels><?xml version="1.0" encoding="UTF-8" standalone="yes"?>
<Relationships xmlns="http://schemas.openxmlformats.org/package/2006/relationships"><Relationship Id="rId8" Type="http://schemas.openxmlformats.org/officeDocument/2006/relationships/image" Target="../media/image122.wmf"/><Relationship Id="rId3" Type="http://schemas.openxmlformats.org/officeDocument/2006/relationships/image" Target="../media/image117.wmf"/><Relationship Id="rId7" Type="http://schemas.openxmlformats.org/officeDocument/2006/relationships/image" Target="../media/image121.wmf"/><Relationship Id="rId12" Type="http://schemas.openxmlformats.org/officeDocument/2006/relationships/image" Target="../media/image126.wmf"/><Relationship Id="rId2" Type="http://schemas.openxmlformats.org/officeDocument/2006/relationships/image" Target="../media/image116.wmf"/><Relationship Id="rId1" Type="http://schemas.openxmlformats.org/officeDocument/2006/relationships/image" Target="../media/image115.wmf"/><Relationship Id="rId6" Type="http://schemas.openxmlformats.org/officeDocument/2006/relationships/image" Target="../media/image120.wmf"/><Relationship Id="rId11" Type="http://schemas.openxmlformats.org/officeDocument/2006/relationships/image" Target="../media/image125.wmf"/><Relationship Id="rId5" Type="http://schemas.openxmlformats.org/officeDocument/2006/relationships/image" Target="../media/image119.wmf"/><Relationship Id="rId10" Type="http://schemas.openxmlformats.org/officeDocument/2006/relationships/image" Target="../media/image124.wmf"/><Relationship Id="rId4" Type="http://schemas.openxmlformats.org/officeDocument/2006/relationships/image" Target="../media/image118.wmf"/><Relationship Id="rId9" Type="http://schemas.openxmlformats.org/officeDocument/2006/relationships/image" Target="../media/image123.wmf"/></Relationships>
</file>

<file path=ppt/drawings/_rels/vmlDrawing14.vml.rels><?xml version="1.0" encoding="UTF-8" standalone="yes"?>
<Relationships xmlns="http://schemas.openxmlformats.org/package/2006/relationships"><Relationship Id="rId8" Type="http://schemas.openxmlformats.org/officeDocument/2006/relationships/image" Target="../media/image134.wmf"/><Relationship Id="rId3" Type="http://schemas.openxmlformats.org/officeDocument/2006/relationships/image" Target="../media/image129.wmf"/><Relationship Id="rId7" Type="http://schemas.openxmlformats.org/officeDocument/2006/relationships/image" Target="../media/image133.wmf"/><Relationship Id="rId2" Type="http://schemas.openxmlformats.org/officeDocument/2006/relationships/image" Target="../media/image128.wmf"/><Relationship Id="rId1" Type="http://schemas.openxmlformats.org/officeDocument/2006/relationships/image" Target="../media/image127.wmf"/><Relationship Id="rId6" Type="http://schemas.openxmlformats.org/officeDocument/2006/relationships/image" Target="../media/image132.wmf"/><Relationship Id="rId5" Type="http://schemas.openxmlformats.org/officeDocument/2006/relationships/image" Target="../media/image131.wmf"/><Relationship Id="rId10" Type="http://schemas.openxmlformats.org/officeDocument/2006/relationships/image" Target="../media/image136.wmf"/><Relationship Id="rId4" Type="http://schemas.openxmlformats.org/officeDocument/2006/relationships/image" Target="../media/image130.wmf"/><Relationship Id="rId9" Type="http://schemas.openxmlformats.org/officeDocument/2006/relationships/image" Target="../media/image135.wmf"/></Relationships>
</file>

<file path=ppt/drawings/_rels/vmlDrawing15.vml.rels><?xml version="1.0" encoding="UTF-8" standalone="yes"?>
<Relationships xmlns="http://schemas.openxmlformats.org/package/2006/relationships"><Relationship Id="rId8" Type="http://schemas.openxmlformats.org/officeDocument/2006/relationships/image" Target="../media/image144.wmf"/><Relationship Id="rId3" Type="http://schemas.openxmlformats.org/officeDocument/2006/relationships/image" Target="../media/image139.wmf"/><Relationship Id="rId7" Type="http://schemas.openxmlformats.org/officeDocument/2006/relationships/image" Target="../media/image143.wmf"/><Relationship Id="rId2" Type="http://schemas.openxmlformats.org/officeDocument/2006/relationships/image" Target="../media/image138.wmf"/><Relationship Id="rId1" Type="http://schemas.openxmlformats.org/officeDocument/2006/relationships/image" Target="../media/image137.wmf"/><Relationship Id="rId6" Type="http://schemas.openxmlformats.org/officeDocument/2006/relationships/image" Target="../media/image142.wmf"/><Relationship Id="rId5" Type="http://schemas.openxmlformats.org/officeDocument/2006/relationships/image" Target="../media/image141.wmf"/><Relationship Id="rId4" Type="http://schemas.openxmlformats.org/officeDocument/2006/relationships/image" Target="../media/image140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7" Type="http://schemas.openxmlformats.org/officeDocument/2006/relationships/image" Target="../media/image18.wmf"/><Relationship Id="rId2" Type="http://schemas.openxmlformats.org/officeDocument/2006/relationships/image" Target="../media/image13.wmf"/><Relationship Id="rId1" Type="http://schemas.openxmlformats.org/officeDocument/2006/relationships/image" Target="../media/image12.wmf"/><Relationship Id="rId6" Type="http://schemas.openxmlformats.org/officeDocument/2006/relationships/image" Target="../media/image17.wmf"/><Relationship Id="rId5" Type="http://schemas.openxmlformats.org/officeDocument/2006/relationships/image" Target="../media/image16.wmf"/><Relationship Id="rId4" Type="http://schemas.openxmlformats.org/officeDocument/2006/relationships/image" Target="../media/image15.wmf"/></Relationships>
</file>

<file path=ppt/drawings/_rels/vmlDrawing3.vml.rels><?xml version="1.0" encoding="UTF-8" standalone="yes"?>
<Relationships xmlns="http://schemas.openxmlformats.org/package/2006/relationships"><Relationship Id="rId8" Type="http://schemas.openxmlformats.org/officeDocument/2006/relationships/image" Target="../media/image26.wmf"/><Relationship Id="rId3" Type="http://schemas.openxmlformats.org/officeDocument/2006/relationships/image" Target="../media/image21.wmf"/><Relationship Id="rId7" Type="http://schemas.openxmlformats.org/officeDocument/2006/relationships/image" Target="../media/image25.wmf"/><Relationship Id="rId12" Type="http://schemas.openxmlformats.org/officeDocument/2006/relationships/image" Target="../media/image30.wmf"/><Relationship Id="rId2" Type="http://schemas.openxmlformats.org/officeDocument/2006/relationships/image" Target="../media/image20.wmf"/><Relationship Id="rId1" Type="http://schemas.openxmlformats.org/officeDocument/2006/relationships/image" Target="../media/image19.wmf"/><Relationship Id="rId6" Type="http://schemas.openxmlformats.org/officeDocument/2006/relationships/image" Target="../media/image24.wmf"/><Relationship Id="rId11" Type="http://schemas.openxmlformats.org/officeDocument/2006/relationships/image" Target="../media/image29.wmf"/><Relationship Id="rId5" Type="http://schemas.openxmlformats.org/officeDocument/2006/relationships/image" Target="../media/image23.wmf"/><Relationship Id="rId10" Type="http://schemas.openxmlformats.org/officeDocument/2006/relationships/image" Target="../media/image28.wmf"/><Relationship Id="rId4" Type="http://schemas.openxmlformats.org/officeDocument/2006/relationships/image" Target="../media/image22.wmf"/><Relationship Id="rId9" Type="http://schemas.openxmlformats.org/officeDocument/2006/relationships/image" Target="../media/image27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33.wmf"/><Relationship Id="rId7" Type="http://schemas.openxmlformats.org/officeDocument/2006/relationships/image" Target="../media/image37.wmf"/><Relationship Id="rId2" Type="http://schemas.openxmlformats.org/officeDocument/2006/relationships/image" Target="../media/image32.emf"/><Relationship Id="rId1" Type="http://schemas.openxmlformats.org/officeDocument/2006/relationships/image" Target="../media/image31.wmf"/><Relationship Id="rId6" Type="http://schemas.openxmlformats.org/officeDocument/2006/relationships/image" Target="../media/image36.wmf"/><Relationship Id="rId5" Type="http://schemas.openxmlformats.org/officeDocument/2006/relationships/image" Target="../media/image35.wmf"/><Relationship Id="rId4" Type="http://schemas.openxmlformats.org/officeDocument/2006/relationships/image" Target="../media/image34.wmf"/></Relationships>
</file>

<file path=ppt/drawings/_rels/vmlDrawing5.vml.rels><?xml version="1.0" encoding="UTF-8" standalone="yes"?>
<Relationships xmlns="http://schemas.openxmlformats.org/package/2006/relationships"><Relationship Id="rId8" Type="http://schemas.openxmlformats.org/officeDocument/2006/relationships/image" Target="../media/image45.wmf"/><Relationship Id="rId3" Type="http://schemas.openxmlformats.org/officeDocument/2006/relationships/image" Target="../media/image40.emf"/><Relationship Id="rId7" Type="http://schemas.openxmlformats.org/officeDocument/2006/relationships/image" Target="../media/image44.wmf"/><Relationship Id="rId2" Type="http://schemas.openxmlformats.org/officeDocument/2006/relationships/image" Target="../media/image39.emf"/><Relationship Id="rId1" Type="http://schemas.openxmlformats.org/officeDocument/2006/relationships/image" Target="../media/image38.emf"/><Relationship Id="rId6" Type="http://schemas.openxmlformats.org/officeDocument/2006/relationships/image" Target="../media/image43.wmf"/><Relationship Id="rId5" Type="http://schemas.openxmlformats.org/officeDocument/2006/relationships/image" Target="../media/image42.wmf"/><Relationship Id="rId4" Type="http://schemas.openxmlformats.org/officeDocument/2006/relationships/image" Target="../media/image41.wmf"/></Relationships>
</file>

<file path=ppt/drawings/_rels/vmlDrawing6.vml.rels><?xml version="1.0" encoding="UTF-8" standalone="yes"?>
<Relationships xmlns="http://schemas.openxmlformats.org/package/2006/relationships"><Relationship Id="rId8" Type="http://schemas.openxmlformats.org/officeDocument/2006/relationships/image" Target="../media/image55.wmf"/><Relationship Id="rId3" Type="http://schemas.openxmlformats.org/officeDocument/2006/relationships/image" Target="../media/image50.wmf"/><Relationship Id="rId7" Type="http://schemas.openxmlformats.org/officeDocument/2006/relationships/image" Target="../media/image54.wmf"/><Relationship Id="rId12" Type="http://schemas.openxmlformats.org/officeDocument/2006/relationships/image" Target="../media/image59.wmf"/><Relationship Id="rId2" Type="http://schemas.openxmlformats.org/officeDocument/2006/relationships/image" Target="../media/image49.wmf"/><Relationship Id="rId1" Type="http://schemas.openxmlformats.org/officeDocument/2006/relationships/image" Target="../media/image48.wmf"/><Relationship Id="rId6" Type="http://schemas.openxmlformats.org/officeDocument/2006/relationships/image" Target="../media/image53.wmf"/><Relationship Id="rId11" Type="http://schemas.openxmlformats.org/officeDocument/2006/relationships/image" Target="../media/image58.wmf"/><Relationship Id="rId5" Type="http://schemas.openxmlformats.org/officeDocument/2006/relationships/image" Target="../media/image52.wmf"/><Relationship Id="rId10" Type="http://schemas.openxmlformats.org/officeDocument/2006/relationships/image" Target="../media/image57.wmf"/><Relationship Id="rId4" Type="http://schemas.openxmlformats.org/officeDocument/2006/relationships/image" Target="../media/image51.wmf"/><Relationship Id="rId9" Type="http://schemas.openxmlformats.org/officeDocument/2006/relationships/image" Target="../media/image56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62.wmf"/><Relationship Id="rId2" Type="http://schemas.openxmlformats.org/officeDocument/2006/relationships/image" Target="../media/image61.wmf"/><Relationship Id="rId1" Type="http://schemas.openxmlformats.org/officeDocument/2006/relationships/image" Target="../media/image60.wmf"/><Relationship Id="rId6" Type="http://schemas.openxmlformats.org/officeDocument/2006/relationships/image" Target="../media/image65.wmf"/><Relationship Id="rId5" Type="http://schemas.openxmlformats.org/officeDocument/2006/relationships/image" Target="../media/image64.wmf"/><Relationship Id="rId4" Type="http://schemas.openxmlformats.org/officeDocument/2006/relationships/image" Target="../media/image63.wmf"/></Relationships>
</file>

<file path=ppt/drawings/_rels/vmlDrawing8.vml.rels><?xml version="1.0" encoding="UTF-8" standalone="yes"?>
<Relationships xmlns="http://schemas.openxmlformats.org/package/2006/relationships"><Relationship Id="rId8" Type="http://schemas.openxmlformats.org/officeDocument/2006/relationships/image" Target="../media/image73.wmf"/><Relationship Id="rId13" Type="http://schemas.openxmlformats.org/officeDocument/2006/relationships/image" Target="../media/image78.wmf"/><Relationship Id="rId3" Type="http://schemas.openxmlformats.org/officeDocument/2006/relationships/image" Target="../media/image68.wmf"/><Relationship Id="rId7" Type="http://schemas.openxmlformats.org/officeDocument/2006/relationships/image" Target="../media/image72.wmf"/><Relationship Id="rId12" Type="http://schemas.openxmlformats.org/officeDocument/2006/relationships/image" Target="../media/image77.wmf"/><Relationship Id="rId2" Type="http://schemas.openxmlformats.org/officeDocument/2006/relationships/image" Target="../media/image67.wmf"/><Relationship Id="rId1" Type="http://schemas.openxmlformats.org/officeDocument/2006/relationships/image" Target="../media/image66.wmf"/><Relationship Id="rId6" Type="http://schemas.openxmlformats.org/officeDocument/2006/relationships/image" Target="../media/image71.wmf"/><Relationship Id="rId11" Type="http://schemas.openxmlformats.org/officeDocument/2006/relationships/image" Target="../media/image76.wmf"/><Relationship Id="rId5" Type="http://schemas.openxmlformats.org/officeDocument/2006/relationships/image" Target="../media/image70.wmf"/><Relationship Id="rId10" Type="http://schemas.openxmlformats.org/officeDocument/2006/relationships/image" Target="../media/image75.wmf"/><Relationship Id="rId4" Type="http://schemas.openxmlformats.org/officeDocument/2006/relationships/image" Target="../media/image69.wmf"/><Relationship Id="rId9" Type="http://schemas.openxmlformats.org/officeDocument/2006/relationships/image" Target="../media/image74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81.wmf"/><Relationship Id="rId7" Type="http://schemas.openxmlformats.org/officeDocument/2006/relationships/image" Target="../media/image85.wmf"/><Relationship Id="rId2" Type="http://schemas.openxmlformats.org/officeDocument/2006/relationships/image" Target="../media/image80.wmf"/><Relationship Id="rId1" Type="http://schemas.openxmlformats.org/officeDocument/2006/relationships/image" Target="../media/image79.wmf"/><Relationship Id="rId6" Type="http://schemas.openxmlformats.org/officeDocument/2006/relationships/image" Target="../media/image84.wmf"/><Relationship Id="rId5" Type="http://schemas.openxmlformats.org/officeDocument/2006/relationships/image" Target="../media/image83.wmf"/><Relationship Id="rId4" Type="http://schemas.openxmlformats.org/officeDocument/2006/relationships/image" Target="../media/image82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10/17/2018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059738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521CEC5-7131-4275-BB69-611862ED496E}" type="datetimeFigureOut">
              <a:rPr lang="en-US" smtClean="0"/>
              <a:pPr/>
              <a:t>10/17/2018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6A4C27E-9C4D-45EE-AFB9-02B84301491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16871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9699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 lIns="96661" tIns="48331" rIns="96661" bIns="48331"/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29700" name="Slide Number Placeholder 3"/>
          <p:cNvSpPr txBox="1">
            <a:spLocks noGrp="1"/>
          </p:cNvSpPr>
          <p:nvPr/>
        </p:nvSpPr>
        <p:spPr bwMode="auto">
          <a:xfrm>
            <a:off x="3884783" y="8685545"/>
            <a:ext cx="2972037" cy="456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6661" tIns="48331" rIns="96661" bIns="48331" anchor="b"/>
          <a:lstStyle/>
          <a:p>
            <a:pPr algn="r" defTabSz="966788"/>
            <a:fld id="{B738AD4D-301D-424B-8613-6FFA15F04A82}" type="slidenum">
              <a:rPr lang="en-US" sz="1300">
                <a:latin typeface="Calibri" pitchFamily="34" charset="0"/>
              </a:rPr>
              <a:pPr algn="r" defTabSz="966788"/>
              <a:t>2</a:t>
            </a:fld>
            <a:endParaRPr lang="en-US" sz="130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819935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55399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endParaRPr lang="en-US" dirty="0"/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14400" y="6004775"/>
            <a:ext cx="2819400" cy="36933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dirty="0"/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50.wmf"/><Relationship Id="rId13" Type="http://schemas.openxmlformats.org/officeDocument/2006/relationships/oleObject" Target="../embeddings/oleObject50.bin"/><Relationship Id="rId18" Type="http://schemas.openxmlformats.org/officeDocument/2006/relationships/image" Target="../media/image55.wmf"/><Relationship Id="rId26" Type="http://schemas.openxmlformats.org/officeDocument/2006/relationships/image" Target="../media/image59.wmf"/><Relationship Id="rId3" Type="http://schemas.openxmlformats.org/officeDocument/2006/relationships/oleObject" Target="../embeddings/oleObject45.bin"/><Relationship Id="rId21" Type="http://schemas.openxmlformats.org/officeDocument/2006/relationships/oleObject" Target="../embeddings/oleObject54.bin"/><Relationship Id="rId7" Type="http://schemas.openxmlformats.org/officeDocument/2006/relationships/oleObject" Target="../embeddings/oleObject47.bin"/><Relationship Id="rId12" Type="http://schemas.openxmlformats.org/officeDocument/2006/relationships/image" Target="../media/image52.wmf"/><Relationship Id="rId17" Type="http://schemas.openxmlformats.org/officeDocument/2006/relationships/oleObject" Target="../embeddings/oleObject52.bin"/><Relationship Id="rId25" Type="http://schemas.openxmlformats.org/officeDocument/2006/relationships/oleObject" Target="../embeddings/oleObject56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54.wmf"/><Relationship Id="rId20" Type="http://schemas.openxmlformats.org/officeDocument/2006/relationships/image" Target="../media/image56.wmf"/><Relationship Id="rId1" Type="http://schemas.openxmlformats.org/officeDocument/2006/relationships/vmlDrawing" Target="../drawings/vmlDrawing6.vml"/><Relationship Id="rId6" Type="http://schemas.openxmlformats.org/officeDocument/2006/relationships/image" Target="../media/image49.wmf"/><Relationship Id="rId11" Type="http://schemas.openxmlformats.org/officeDocument/2006/relationships/oleObject" Target="../embeddings/oleObject49.bin"/><Relationship Id="rId24" Type="http://schemas.openxmlformats.org/officeDocument/2006/relationships/image" Target="../media/image58.wmf"/><Relationship Id="rId5" Type="http://schemas.openxmlformats.org/officeDocument/2006/relationships/oleObject" Target="../embeddings/oleObject46.bin"/><Relationship Id="rId15" Type="http://schemas.openxmlformats.org/officeDocument/2006/relationships/oleObject" Target="../embeddings/oleObject51.bin"/><Relationship Id="rId23" Type="http://schemas.openxmlformats.org/officeDocument/2006/relationships/oleObject" Target="../embeddings/oleObject55.bin"/><Relationship Id="rId10" Type="http://schemas.openxmlformats.org/officeDocument/2006/relationships/image" Target="../media/image51.wmf"/><Relationship Id="rId19" Type="http://schemas.openxmlformats.org/officeDocument/2006/relationships/oleObject" Target="../embeddings/oleObject53.bin"/><Relationship Id="rId4" Type="http://schemas.openxmlformats.org/officeDocument/2006/relationships/image" Target="../media/image48.wmf"/><Relationship Id="rId9" Type="http://schemas.openxmlformats.org/officeDocument/2006/relationships/oleObject" Target="../embeddings/oleObject48.bin"/><Relationship Id="rId14" Type="http://schemas.openxmlformats.org/officeDocument/2006/relationships/image" Target="../media/image53.wmf"/><Relationship Id="rId22" Type="http://schemas.openxmlformats.org/officeDocument/2006/relationships/image" Target="../media/image57.wmf"/><Relationship Id="rId27" Type="http://schemas.openxmlformats.org/officeDocument/2006/relationships/oleObject" Target="../embeddings/oleObject57.bin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2.wmf"/><Relationship Id="rId13" Type="http://schemas.openxmlformats.org/officeDocument/2006/relationships/oleObject" Target="../embeddings/oleObject63.bin"/><Relationship Id="rId3" Type="http://schemas.openxmlformats.org/officeDocument/2006/relationships/oleObject" Target="../embeddings/oleObject58.bin"/><Relationship Id="rId7" Type="http://schemas.openxmlformats.org/officeDocument/2006/relationships/oleObject" Target="../embeddings/oleObject60.bin"/><Relationship Id="rId12" Type="http://schemas.openxmlformats.org/officeDocument/2006/relationships/image" Target="../media/image64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61.wmf"/><Relationship Id="rId11" Type="http://schemas.openxmlformats.org/officeDocument/2006/relationships/oleObject" Target="../embeddings/oleObject62.bin"/><Relationship Id="rId5" Type="http://schemas.openxmlformats.org/officeDocument/2006/relationships/oleObject" Target="../embeddings/oleObject59.bin"/><Relationship Id="rId10" Type="http://schemas.openxmlformats.org/officeDocument/2006/relationships/image" Target="../media/image63.wmf"/><Relationship Id="rId4" Type="http://schemas.openxmlformats.org/officeDocument/2006/relationships/image" Target="../media/image60.wmf"/><Relationship Id="rId9" Type="http://schemas.openxmlformats.org/officeDocument/2006/relationships/oleObject" Target="../embeddings/oleObject61.bin"/><Relationship Id="rId14" Type="http://schemas.openxmlformats.org/officeDocument/2006/relationships/image" Target="../media/image65.wmf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8.wmf"/><Relationship Id="rId13" Type="http://schemas.openxmlformats.org/officeDocument/2006/relationships/oleObject" Target="../embeddings/oleObject69.bin"/><Relationship Id="rId18" Type="http://schemas.openxmlformats.org/officeDocument/2006/relationships/image" Target="../media/image73.wmf"/><Relationship Id="rId26" Type="http://schemas.openxmlformats.org/officeDocument/2006/relationships/image" Target="../media/image77.wmf"/><Relationship Id="rId3" Type="http://schemas.openxmlformats.org/officeDocument/2006/relationships/oleObject" Target="../embeddings/oleObject64.bin"/><Relationship Id="rId21" Type="http://schemas.openxmlformats.org/officeDocument/2006/relationships/oleObject" Target="../embeddings/oleObject73.bin"/><Relationship Id="rId7" Type="http://schemas.openxmlformats.org/officeDocument/2006/relationships/oleObject" Target="../embeddings/oleObject66.bin"/><Relationship Id="rId12" Type="http://schemas.openxmlformats.org/officeDocument/2006/relationships/image" Target="../media/image70.wmf"/><Relationship Id="rId17" Type="http://schemas.openxmlformats.org/officeDocument/2006/relationships/oleObject" Target="../embeddings/oleObject71.bin"/><Relationship Id="rId25" Type="http://schemas.openxmlformats.org/officeDocument/2006/relationships/oleObject" Target="../embeddings/oleObject75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72.wmf"/><Relationship Id="rId20" Type="http://schemas.openxmlformats.org/officeDocument/2006/relationships/image" Target="../media/image74.wmf"/><Relationship Id="rId1" Type="http://schemas.openxmlformats.org/officeDocument/2006/relationships/vmlDrawing" Target="../drawings/vmlDrawing8.vml"/><Relationship Id="rId6" Type="http://schemas.openxmlformats.org/officeDocument/2006/relationships/image" Target="../media/image67.wmf"/><Relationship Id="rId11" Type="http://schemas.openxmlformats.org/officeDocument/2006/relationships/oleObject" Target="../embeddings/oleObject68.bin"/><Relationship Id="rId24" Type="http://schemas.openxmlformats.org/officeDocument/2006/relationships/image" Target="../media/image76.wmf"/><Relationship Id="rId5" Type="http://schemas.openxmlformats.org/officeDocument/2006/relationships/oleObject" Target="../embeddings/oleObject65.bin"/><Relationship Id="rId15" Type="http://schemas.openxmlformats.org/officeDocument/2006/relationships/oleObject" Target="../embeddings/oleObject70.bin"/><Relationship Id="rId23" Type="http://schemas.openxmlformats.org/officeDocument/2006/relationships/oleObject" Target="../embeddings/oleObject74.bin"/><Relationship Id="rId28" Type="http://schemas.openxmlformats.org/officeDocument/2006/relationships/image" Target="../media/image78.wmf"/><Relationship Id="rId10" Type="http://schemas.openxmlformats.org/officeDocument/2006/relationships/image" Target="../media/image69.wmf"/><Relationship Id="rId19" Type="http://schemas.openxmlformats.org/officeDocument/2006/relationships/oleObject" Target="../embeddings/oleObject72.bin"/><Relationship Id="rId4" Type="http://schemas.openxmlformats.org/officeDocument/2006/relationships/image" Target="../media/image66.wmf"/><Relationship Id="rId9" Type="http://schemas.openxmlformats.org/officeDocument/2006/relationships/oleObject" Target="../embeddings/oleObject67.bin"/><Relationship Id="rId14" Type="http://schemas.openxmlformats.org/officeDocument/2006/relationships/image" Target="../media/image71.wmf"/><Relationship Id="rId22" Type="http://schemas.openxmlformats.org/officeDocument/2006/relationships/image" Target="../media/image75.wmf"/><Relationship Id="rId27" Type="http://schemas.openxmlformats.org/officeDocument/2006/relationships/oleObject" Target="../embeddings/oleObject76.bin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81.wmf"/><Relationship Id="rId13" Type="http://schemas.openxmlformats.org/officeDocument/2006/relationships/oleObject" Target="../embeddings/oleObject82.bin"/><Relationship Id="rId3" Type="http://schemas.openxmlformats.org/officeDocument/2006/relationships/oleObject" Target="../embeddings/oleObject77.bin"/><Relationship Id="rId7" Type="http://schemas.openxmlformats.org/officeDocument/2006/relationships/oleObject" Target="../embeddings/oleObject79.bin"/><Relationship Id="rId12" Type="http://schemas.openxmlformats.org/officeDocument/2006/relationships/image" Target="../media/image83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85.wmf"/><Relationship Id="rId1" Type="http://schemas.openxmlformats.org/officeDocument/2006/relationships/vmlDrawing" Target="../drawings/vmlDrawing9.vml"/><Relationship Id="rId6" Type="http://schemas.openxmlformats.org/officeDocument/2006/relationships/image" Target="../media/image80.wmf"/><Relationship Id="rId11" Type="http://schemas.openxmlformats.org/officeDocument/2006/relationships/oleObject" Target="../embeddings/oleObject81.bin"/><Relationship Id="rId5" Type="http://schemas.openxmlformats.org/officeDocument/2006/relationships/oleObject" Target="../embeddings/oleObject78.bin"/><Relationship Id="rId15" Type="http://schemas.openxmlformats.org/officeDocument/2006/relationships/oleObject" Target="../embeddings/oleObject83.bin"/><Relationship Id="rId10" Type="http://schemas.openxmlformats.org/officeDocument/2006/relationships/image" Target="../media/image82.wmf"/><Relationship Id="rId4" Type="http://schemas.openxmlformats.org/officeDocument/2006/relationships/image" Target="../media/image79.wmf"/><Relationship Id="rId9" Type="http://schemas.openxmlformats.org/officeDocument/2006/relationships/oleObject" Target="../embeddings/oleObject80.bin"/><Relationship Id="rId14" Type="http://schemas.openxmlformats.org/officeDocument/2006/relationships/image" Target="../media/image84.wmf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88.wmf"/><Relationship Id="rId13" Type="http://schemas.openxmlformats.org/officeDocument/2006/relationships/oleObject" Target="../embeddings/oleObject89.bin"/><Relationship Id="rId18" Type="http://schemas.openxmlformats.org/officeDocument/2006/relationships/image" Target="../media/image93.wmf"/><Relationship Id="rId26" Type="http://schemas.openxmlformats.org/officeDocument/2006/relationships/image" Target="../media/image97.wmf"/><Relationship Id="rId3" Type="http://schemas.openxmlformats.org/officeDocument/2006/relationships/oleObject" Target="../embeddings/oleObject84.bin"/><Relationship Id="rId21" Type="http://schemas.openxmlformats.org/officeDocument/2006/relationships/oleObject" Target="../embeddings/oleObject93.bin"/><Relationship Id="rId7" Type="http://schemas.openxmlformats.org/officeDocument/2006/relationships/oleObject" Target="../embeddings/oleObject86.bin"/><Relationship Id="rId12" Type="http://schemas.openxmlformats.org/officeDocument/2006/relationships/image" Target="../media/image90.wmf"/><Relationship Id="rId17" Type="http://schemas.openxmlformats.org/officeDocument/2006/relationships/oleObject" Target="../embeddings/oleObject91.bin"/><Relationship Id="rId25" Type="http://schemas.openxmlformats.org/officeDocument/2006/relationships/oleObject" Target="../embeddings/oleObject95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92.wmf"/><Relationship Id="rId20" Type="http://schemas.openxmlformats.org/officeDocument/2006/relationships/image" Target="../media/image94.wmf"/><Relationship Id="rId29" Type="http://schemas.openxmlformats.org/officeDocument/2006/relationships/oleObject" Target="../embeddings/oleObject97.bin"/><Relationship Id="rId1" Type="http://schemas.openxmlformats.org/officeDocument/2006/relationships/vmlDrawing" Target="../drawings/vmlDrawing10.vml"/><Relationship Id="rId6" Type="http://schemas.openxmlformats.org/officeDocument/2006/relationships/image" Target="../media/image87.wmf"/><Relationship Id="rId11" Type="http://schemas.openxmlformats.org/officeDocument/2006/relationships/oleObject" Target="../embeddings/oleObject88.bin"/><Relationship Id="rId24" Type="http://schemas.openxmlformats.org/officeDocument/2006/relationships/image" Target="../media/image96.wmf"/><Relationship Id="rId32" Type="http://schemas.openxmlformats.org/officeDocument/2006/relationships/image" Target="../media/image100.wmf"/><Relationship Id="rId5" Type="http://schemas.openxmlformats.org/officeDocument/2006/relationships/oleObject" Target="../embeddings/oleObject85.bin"/><Relationship Id="rId15" Type="http://schemas.openxmlformats.org/officeDocument/2006/relationships/oleObject" Target="../embeddings/oleObject90.bin"/><Relationship Id="rId23" Type="http://schemas.openxmlformats.org/officeDocument/2006/relationships/oleObject" Target="../embeddings/oleObject94.bin"/><Relationship Id="rId28" Type="http://schemas.openxmlformats.org/officeDocument/2006/relationships/image" Target="../media/image98.wmf"/><Relationship Id="rId10" Type="http://schemas.openxmlformats.org/officeDocument/2006/relationships/image" Target="../media/image89.wmf"/><Relationship Id="rId19" Type="http://schemas.openxmlformats.org/officeDocument/2006/relationships/oleObject" Target="../embeddings/oleObject92.bin"/><Relationship Id="rId31" Type="http://schemas.openxmlformats.org/officeDocument/2006/relationships/oleObject" Target="../embeddings/oleObject98.bin"/><Relationship Id="rId4" Type="http://schemas.openxmlformats.org/officeDocument/2006/relationships/image" Target="../media/image86.wmf"/><Relationship Id="rId9" Type="http://schemas.openxmlformats.org/officeDocument/2006/relationships/oleObject" Target="../embeddings/oleObject87.bin"/><Relationship Id="rId14" Type="http://schemas.openxmlformats.org/officeDocument/2006/relationships/image" Target="../media/image91.wmf"/><Relationship Id="rId22" Type="http://schemas.openxmlformats.org/officeDocument/2006/relationships/image" Target="../media/image95.wmf"/><Relationship Id="rId27" Type="http://schemas.openxmlformats.org/officeDocument/2006/relationships/oleObject" Target="../embeddings/oleObject96.bin"/><Relationship Id="rId30" Type="http://schemas.openxmlformats.org/officeDocument/2006/relationships/image" Target="../media/image99.wmf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3.wmf"/><Relationship Id="rId13" Type="http://schemas.openxmlformats.org/officeDocument/2006/relationships/oleObject" Target="../embeddings/oleObject104.bin"/><Relationship Id="rId3" Type="http://schemas.openxmlformats.org/officeDocument/2006/relationships/oleObject" Target="../embeddings/oleObject99.bin"/><Relationship Id="rId7" Type="http://schemas.openxmlformats.org/officeDocument/2006/relationships/oleObject" Target="../embeddings/oleObject101.bin"/><Relationship Id="rId12" Type="http://schemas.openxmlformats.org/officeDocument/2006/relationships/image" Target="../media/image105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07.wmf"/><Relationship Id="rId1" Type="http://schemas.openxmlformats.org/officeDocument/2006/relationships/vmlDrawing" Target="../drawings/vmlDrawing11.vml"/><Relationship Id="rId6" Type="http://schemas.openxmlformats.org/officeDocument/2006/relationships/image" Target="../media/image102.wmf"/><Relationship Id="rId11" Type="http://schemas.openxmlformats.org/officeDocument/2006/relationships/oleObject" Target="../embeddings/oleObject103.bin"/><Relationship Id="rId5" Type="http://schemas.openxmlformats.org/officeDocument/2006/relationships/oleObject" Target="../embeddings/oleObject100.bin"/><Relationship Id="rId15" Type="http://schemas.openxmlformats.org/officeDocument/2006/relationships/oleObject" Target="../embeddings/oleObject105.bin"/><Relationship Id="rId10" Type="http://schemas.openxmlformats.org/officeDocument/2006/relationships/image" Target="../media/image104.wmf"/><Relationship Id="rId4" Type="http://schemas.openxmlformats.org/officeDocument/2006/relationships/image" Target="../media/image101.wmf"/><Relationship Id="rId9" Type="http://schemas.openxmlformats.org/officeDocument/2006/relationships/oleObject" Target="../embeddings/oleObject102.bin"/><Relationship Id="rId14" Type="http://schemas.openxmlformats.org/officeDocument/2006/relationships/image" Target="../media/image106.wmf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0.wmf"/><Relationship Id="rId13" Type="http://schemas.openxmlformats.org/officeDocument/2006/relationships/oleObject" Target="../embeddings/oleObject111.bin"/><Relationship Id="rId3" Type="http://schemas.openxmlformats.org/officeDocument/2006/relationships/oleObject" Target="../embeddings/oleObject106.bin"/><Relationship Id="rId7" Type="http://schemas.openxmlformats.org/officeDocument/2006/relationships/oleObject" Target="../embeddings/oleObject108.bin"/><Relationship Id="rId12" Type="http://schemas.openxmlformats.org/officeDocument/2006/relationships/image" Target="../media/image112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14.wmf"/><Relationship Id="rId1" Type="http://schemas.openxmlformats.org/officeDocument/2006/relationships/vmlDrawing" Target="../drawings/vmlDrawing12.vml"/><Relationship Id="rId6" Type="http://schemas.openxmlformats.org/officeDocument/2006/relationships/image" Target="../media/image109.wmf"/><Relationship Id="rId11" Type="http://schemas.openxmlformats.org/officeDocument/2006/relationships/oleObject" Target="../embeddings/oleObject110.bin"/><Relationship Id="rId5" Type="http://schemas.openxmlformats.org/officeDocument/2006/relationships/oleObject" Target="../embeddings/oleObject107.bin"/><Relationship Id="rId15" Type="http://schemas.openxmlformats.org/officeDocument/2006/relationships/oleObject" Target="../embeddings/oleObject112.bin"/><Relationship Id="rId10" Type="http://schemas.openxmlformats.org/officeDocument/2006/relationships/image" Target="../media/image111.wmf"/><Relationship Id="rId4" Type="http://schemas.openxmlformats.org/officeDocument/2006/relationships/image" Target="../media/image108.wmf"/><Relationship Id="rId9" Type="http://schemas.openxmlformats.org/officeDocument/2006/relationships/oleObject" Target="../embeddings/oleObject109.bin"/><Relationship Id="rId14" Type="http://schemas.openxmlformats.org/officeDocument/2006/relationships/image" Target="../media/image113.wmf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7.wmf"/><Relationship Id="rId13" Type="http://schemas.openxmlformats.org/officeDocument/2006/relationships/oleObject" Target="../embeddings/oleObject118.bin"/><Relationship Id="rId18" Type="http://schemas.openxmlformats.org/officeDocument/2006/relationships/image" Target="../media/image122.wmf"/><Relationship Id="rId26" Type="http://schemas.openxmlformats.org/officeDocument/2006/relationships/image" Target="../media/image126.wmf"/><Relationship Id="rId3" Type="http://schemas.openxmlformats.org/officeDocument/2006/relationships/oleObject" Target="../embeddings/oleObject113.bin"/><Relationship Id="rId21" Type="http://schemas.openxmlformats.org/officeDocument/2006/relationships/oleObject" Target="../embeddings/oleObject122.bin"/><Relationship Id="rId7" Type="http://schemas.openxmlformats.org/officeDocument/2006/relationships/oleObject" Target="../embeddings/oleObject115.bin"/><Relationship Id="rId12" Type="http://schemas.openxmlformats.org/officeDocument/2006/relationships/image" Target="../media/image119.wmf"/><Relationship Id="rId17" Type="http://schemas.openxmlformats.org/officeDocument/2006/relationships/oleObject" Target="../embeddings/oleObject120.bin"/><Relationship Id="rId25" Type="http://schemas.openxmlformats.org/officeDocument/2006/relationships/oleObject" Target="../embeddings/oleObject124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21.wmf"/><Relationship Id="rId20" Type="http://schemas.openxmlformats.org/officeDocument/2006/relationships/image" Target="../media/image123.wmf"/><Relationship Id="rId1" Type="http://schemas.openxmlformats.org/officeDocument/2006/relationships/vmlDrawing" Target="../drawings/vmlDrawing13.vml"/><Relationship Id="rId6" Type="http://schemas.openxmlformats.org/officeDocument/2006/relationships/image" Target="../media/image116.wmf"/><Relationship Id="rId11" Type="http://schemas.openxmlformats.org/officeDocument/2006/relationships/oleObject" Target="../embeddings/oleObject117.bin"/><Relationship Id="rId24" Type="http://schemas.openxmlformats.org/officeDocument/2006/relationships/image" Target="../media/image125.wmf"/><Relationship Id="rId5" Type="http://schemas.openxmlformats.org/officeDocument/2006/relationships/oleObject" Target="../embeddings/oleObject114.bin"/><Relationship Id="rId15" Type="http://schemas.openxmlformats.org/officeDocument/2006/relationships/oleObject" Target="../embeddings/oleObject119.bin"/><Relationship Id="rId23" Type="http://schemas.openxmlformats.org/officeDocument/2006/relationships/oleObject" Target="../embeddings/oleObject123.bin"/><Relationship Id="rId10" Type="http://schemas.openxmlformats.org/officeDocument/2006/relationships/image" Target="../media/image118.wmf"/><Relationship Id="rId19" Type="http://schemas.openxmlformats.org/officeDocument/2006/relationships/oleObject" Target="../embeddings/oleObject121.bin"/><Relationship Id="rId4" Type="http://schemas.openxmlformats.org/officeDocument/2006/relationships/image" Target="../media/image115.wmf"/><Relationship Id="rId9" Type="http://schemas.openxmlformats.org/officeDocument/2006/relationships/oleObject" Target="../embeddings/oleObject116.bin"/><Relationship Id="rId14" Type="http://schemas.openxmlformats.org/officeDocument/2006/relationships/image" Target="../media/image120.wmf"/><Relationship Id="rId22" Type="http://schemas.openxmlformats.org/officeDocument/2006/relationships/image" Target="../media/image124.wmf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9.wmf"/><Relationship Id="rId13" Type="http://schemas.openxmlformats.org/officeDocument/2006/relationships/oleObject" Target="../embeddings/oleObject130.bin"/><Relationship Id="rId18" Type="http://schemas.openxmlformats.org/officeDocument/2006/relationships/image" Target="../media/image134.wmf"/><Relationship Id="rId3" Type="http://schemas.openxmlformats.org/officeDocument/2006/relationships/oleObject" Target="../embeddings/oleObject125.bin"/><Relationship Id="rId21" Type="http://schemas.openxmlformats.org/officeDocument/2006/relationships/oleObject" Target="../embeddings/oleObject134.bin"/><Relationship Id="rId7" Type="http://schemas.openxmlformats.org/officeDocument/2006/relationships/oleObject" Target="../embeddings/oleObject127.bin"/><Relationship Id="rId12" Type="http://schemas.openxmlformats.org/officeDocument/2006/relationships/image" Target="../media/image131.wmf"/><Relationship Id="rId17" Type="http://schemas.openxmlformats.org/officeDocument/2006/relationships/oleObject" Target="../embeddings/oleObject132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33.wmf"/><Relationship Id="rId20" Type="http://schemas.openxmlformats.org/officeDocument/2006/relationships/image" Target="../media/image135.wmf"/><Relationship Id="rId1" Type="http://schemas.openxmlformats.org/officeDocument/2006/relationships/vmlDrawing" Target="../drawings/vmlDrawing14.vml"/><Relationship Id="rId6" Type="http://schemas.openxmlformats.org/officeDocument/2006/relationships/image" Target="../media/image128.wmf"/><Relationship Id="rId11" Type="http://schemas.openxmlformats.org/officeDocument/2006/relationships/oleObject" Target="../embeddings/oleObject129.bin"/><Relationship Id="rId5" Type="http://schemas.openxmlformats.org/officeDocument/2006/relationships/oleObject" Target="../embeddings/oleObject126.bin"/><Relationship Id="rId15" Type="http://schemas.openxmlformats.org/officeDocument/2006/relationships/oleObject" Target="../embeddings/oleObject131.bin"/><Relationship Id="rId23" Type="http://schemas.openxmlformats.org/officeDocument/2006/relationships/oleObject" Target="../embeddings/oleObject135.bin"/><Relationship Id="rId10" Type="http://schemas.openxmlformats.org/officeDocument/2006/relationships/image" Target="../media/image130.wmf"/><Relationship Id="rId19" Type="http://schemas.openxmlformats.org/officeDocument/2006/relationships/oleObject" Target="../embeddings/oleObject133.bin"/><Relationship Id="rId4" Type="http://schemas.openxmlformats.org/officeDocument/2006/relationships/image" Target="../media/image127.wmf"/><Relationship Id="rId9" Type="http://schemas.openxmlformats.org/officeDocument/2006/relationships/oleObject" Target="../embeddings/oleObject128.bin"/><Relationship Id="rId14" Type="http://schemas.openxmlformats.org/officeDocument/2006/relationships/image" Target="../media/image132.wmf"/><Relationship Id="rId22" Type="http://schemas.openxmlformats.org/officeDocument/2006/relationships/image" Target="../media/image136.wmf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9.wmf"/><Relationship Id="rId13" Type="http://schemas.openxmlformats.org/officeDocument/2006/relationships/image" Target="../media/image141.wmf"/><Relationship Id="rId18" Type="http://schemas.openxmlformats.org/officeDocument/2006/relationships/image" Target="../media/image143.wmf"/><Relationship Id="rId3" Type="http://schemas.openxmlformats.org/officeDocument/2006/relationships/oleObject" Target="../embeddings/oleObject136.bin"/><Relationship Id="rId7" Type="http://schemas.openxmlformats.org/officeDocument/2006/relationships/oleObject" Target="../embeddings/oleObject138.bin"/><Relationship Id="rId12" Type="http://schemas.openxmlformats.org/officeDocument/2006/relationships/oleObject" Target="../embeddings/oleObject141.bin"/><Relationship Id="rId17" Type="http://schemas.openxmlformats.org/officeDocument/2006/relationships/oleObject" Target="../embeddings/oleObject144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42.wmf"/><Relationship Id="rId20" Type="http://schemas.openxmlformats.org/officeDocument/2006/relationships/image" Target="../media/image144.wmf"/><Relationship Id="rId1" Type="http://schemas.openxmlformats.org/officeDocument/2006/relationships/vmlDrawing" Target="../drawings/vmlDrawing15.vml"/><Relationship Id="rId6" Type="http://schemas.openxmlformats.org/officeDocument/2006/relationships/image" Target="../media/image138.wmf"/><Relationship Id="rId11" Type="http://schemas.openxmlformats.org/officeDocument/2006/relationships/image" Target="../media/image140.wmf"/><Relationship Id="rId5" Type="http://schemas.openxmlformats.org/officeDocument/2006/relationships/oleObject" Target="../embeddings/oleObject137.bin"/><Relationship Id="rId15" Type="http://schemas.openxmlformats.org/officeDocument/2006/relationships/oleObject" Target="../embeddings/oleObject143.bin"/><Relationship Id="rId10" Type="http://schemas.openxmlformats.org/officeDocument/2006/relationships/oleObject" Target="../embeddings/oleObject140.bin"/><Relationship Id="rId19" Type="http://schemas.openxmlformats.org/officeDocument/2006/relationships/oleObject" Target="../embeddings/oleObject145.bin"/><Relationship Id="rId4" Type="http://schemas.openxmlformats.org/officeDocument/2006/relationships/image" Target="../media/image137.wmf"/><Relationship Id="rId9" Type="http://schemas.openxmlformats.org/officeDocument/2006/relationships/oleObject" Target="../embeddings/oleObject139.bin"/><Relationship Id="rId14" Type="http://schemas.openxmlformats.org/officeDocument/2006/relationships/oleObject" Target="../embeddings/oleObject142.bin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13" Type="http://schemas.openxmlformats.org/officeDocument/2006/relationships/oleObject" Target="../embeddings/oleObject6.bin"/><Relationship Id="rId18" Type="http://schemas.openxmlformats.org/officeDocument/2006/relationships/image" Target="../media/image9.wmf"/><Relationship Id="rId3" Type="http://schemas.openxmlformats.org/officeDocument/2006/relationships/oleObject" Target="../embeddings/oleObject1.bin"/><Relationship Id="rId21" Type="http://schemas.openxmlformats.org/officeDocument/2006/relationships/oleObject" Target="../embeddings/oleObject10.bin"/><Relationship Id="rId7" Type="http://schemas.openxmlformats.org/officeDocument/2006/relationships/oleObject" Target="../embeddings/oleObject3.bin"/><Relationship Id="rId12" Type="http://schemas.openxmlformats.org/officeDocument/2006/relationships/image" Target="../media/image6.wmf"/><Relationship Id="rId17" Type="http://schemas.openxmlformats.org/officeDocument/2006/relationships/oleObject" Target="../embeddings/oleObject8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8.wmf"/><Relationship Id="rId20" Type="http://schemas.openxmlformats.org/officeDocument/2006/relationships/image" Target="../media/image10.wmf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11" Type="http://schemas.openxmlformats.org/officeDocument/2006/relationships/oleObject" Target="../embeddings/oleObject5.bin"/><Relationship Id="rId5" Type="http://schemas.openxmlformats.org/officeDocument/2006/relationships/oleObject" Target="../embeddings/oleObject2.bin"/><Relationship Id="rId15" Type="http://schemas.openxmlformats.org/officeDocument/2006/relationships/oleObject" Target="../embeddings/oleObject7.bin"/><Relationship Id="rId10" Type="http://schemas.openxmlformats.org/officeDocument/2006/relationships/image" Target="../media/image5.wmf"/><Relationship Id="rId19" Type="http://schemas.openxmlformats.org/officeDocument/2006/relationships/oleObject" Target="../embeddings/oleObject9.bin"/><Relationship Id="rId4" Type="http://schemas.openxmlformats.org/officeDocument/2006/relationships/image" Target="../media/image2.wmf"/><Relationship Id="rId9" Type="http://schemas.openxmlformats.org/officeDocument/2006/relationships/oleObject" Target="../embeddings/oleObject4.bin"/><Relationship Id="rId14" Type="http://schemas.openxmlformats.org/officeDocument/2006/relationships/image" Target="../media/image7.wmf"/><Relationship Id="rId22" Type="http://schemas.openxmlformats.org/officeDocument/2006/relationships/image" Target="../media/image11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wmf"/><Relationship Id="rId13" Type="http://schemas.openxmlformats.org/officeDocument/2006/relationships/oleObject" Target="../embeddings/oleObject16.bin"/><Relationship Id="rId3" Type="http://schemas.openxmlformats.org/officeDocument/2006/relationships/oleObject" Target="../embeddings/oleObject11.bin"/><Relationship Id="rId7" Type="http://schemas.openxmlformats.org/officeDocument/2006/relationships/oleObject" Target="../embeddings/oleObject13.bin"/><Relationship Id="rId12" Type="http://schemas.openxmlformats.org/officeDocument/2006/relationships/image" Target="../media/image16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8.wmf"/><Relationship Id="rId1" Type="http://schemas.openxmlformats.org/officeDocument/2006/relationships/vmlDrawing" Target="../drawings/vmlDrawing2.vml"/><Relationship Id="rId6" Type="http://schemas.openxmlformats.org/officeDocument/2006/relationships/image" Target="../media/image13.wmf"/><Relationship Id="rId11" Type="http://schemas.openxmlformats.org/officeDocument/2006/relationships/oleObject" Target="../embeddings/oleObject15.bin"/><Relationship Id="rId5" Type="http://schemas.openxmlformats.org/officeDocument/2006/relationships/oleObject" Target="../embeddings/oleObject12.bin"/><Relationship Id="rId15" Type="http://schemas.openxmlformats.org/officeDocument/2006/relationships/oleObject" Target="../embeddings/oleObject17.bin"/><Relationship Id="rId10" Type="http://schemas.openxmlformats.org/officeDocument/2006/relationships/image" Target="../media/image15.wmf"/><Relationship Id="rId4" Type="http://schemas.openxmlformats.org/officeDocument/2006/relationships/image" Target="../media/image12.wmf"/><Relationship Id="rId9" Type="http://schemas.openxmlformats.org/officeDocument/2006/relationships/oleObject" Target="../embeddings/oleObject14.bin"/><Relationship Id="rId14" Type="http://schemas.openxmlformats.org/officeDocument/2006/relationships/image" Target="../media/image17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wmf"/><Relationship Id="rId13" Type="http://schemas.openxmlformats.org/officeDocument/2006/relationships/oleObject" Target="../embeddings/oleObject23.bin"/><Relationship Id="rId18" Type="http://schemas.openxmlformats.org/officeDocument/2006/relationships/image" Target="../media/image26.wmf"/><Relationship Id="rId26" Type="http://schemas.openxmlformats.org/officeDocument/2006/relationships/image" Target="../media/image30.wmf"/><Relationship Id="rId3" Type="http://schemas.openxmlformats.org/officeDocument/2006/relationships/oleObject" Target="../embeddings/oleObject18.bin"/><Relationship Id="rId21" Type="http://schemas.openxmlformats.org/officeDocument/2006/relationships/oleObject" Target="../embeddings/oleObject27.bin"/><Relationship Id="rId7" Type="http://schemas.openxmlformats.org/officeDocument/2006/relationships/oleObject" Target="../embeddings/oleObject20.bin"/><Relationship Id="rId12" Type="http://schemas.openxmlformats.org/officeDocument/2006/relationships/image" Target="../media/image23.wmf"/><Relationship Id="rId17" Type="http://schemas.openxmlformats.org/officeDocument/2006/relationships/oleObject" Target="../embeddings/oleObject25.bin"/><Relationship Id="rId25" Type="http://schemas.openxmlformats.org/officeDocument/2006/relationships/oleObject" Target="../embeddings/oleObject29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5.wmf"/><Relationship Id="rId20" Type="http://schemas.openxmlformats.org/officeDocument/2006/relationships/image" Target="../media/image27.wmf"/><Relationship Id="rId1" Type="http://schemas.openxmlformats.org/officeDocument/2006/relationships/vmlDrawing" Target="../drawings/vmlDrawing3.vml"/><Relationship Id="rId6" Type="http://schemas.openxmlformats.org/officeDocument/2006/relationships/image" Target="../media/image20.wmf"/><Relationship Id="rId11" Type="http://schemas.openxmlformats.org/officeDocument/2006/relationships/oleObject" Target="../embeddings/oleObject22.bin"/><Relationship Id="rId24" Type="http://schemas.openxmlformats.org/officeDocument/2006/relationships/image" Target="../media/image29.wmf"/><Relationship Id="rId5" Type="http://schemas.openxmlformats.org/officeDocument/2006/relationships/oleObject" Target="../embeddings/oleObject19.bin"/><Relationship Id="rId15" Type="http://schemas.openxmlformats.org/officeDocument/2006/relationships/oleObject" Target="../embeddings/oleObject24.bin"/><Relationship Id="rId23" Type="http://schemas.openxmlformats.org/officeDocument/2006/relationships/oleObject" Target="../embeddings/oleObject28.bin"/><Relationship Id="rId10" Type="http://schemas.openxmlformats.org/officeDocument/2006/relationships/image" Target="../media/image22.wmf"/><Relationship Id="rId19" Type="http://schemas.openxmlformats.org/officeDocument/2006/relationships/oleObject" Target="../embeddings/oleObject26.bin"/><Relationship Id="rId4" Type="http://schemas.openxmlformats.org/officeDocument/2006/relationships/image" Target="../media/image19.wmf"/><Relationship Id="rId9" Type="http://schemas.openxmlformats.org/officeDocument/2006/relationships/oleObject" Target="../embeddings/oleObject21.bin"/><Relationship Id="rId14" Type="http://schemas.openxmlformats.org/officeDocument/2006/relationships/image" Target="../media/image24.wmf"/><Relationship Id="rId22" Type="http://schemas.openxmlformats.org/officeDocument/2006/relationships/image" Target="../media/image28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33.wmf"/><Relationship Id="rId13" Type="http://schemas.openxmlformats.org/officeDocument/2006/relationships/oleObject" Target="../embeddings/oleObject35.bin"/><Relationship Id="rId3" Type="http://schemas.openxmlformats.org/officeDocument/2006/relationships/oleObject" Target="../embeddings/oleObject30.bin"/><Relationship Id="rId7" Type="http://schemas.openxmlformats.org/officeDocument/2006/relationships/oleObject" Target="../embeddings/oleObject32.bin"/><Relationship Id="rId12" Type="http://schemas.openxmlformats.org/officeDocument/2006/relationships/image" Target="../media/image35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7.wmf"/><Relationship Id="rId1" Type="http://schemas.openxmlformats.org/officeDocument/2006/relationships/vmlDrawing" Target="../drawings/vmlDrawing4.vml"/><Relationship Id="rId6" Type="http://schemas.openxmlformats.org/officeDocument/2006/relationships/image" Target="../media/image32.emf"/><Relationship Id="rId11" Type="http://schemas.openxmlformats.org/officeDocument/2006/relationships/oleObject" Target="../embeddings/oleObject34.bin"/><Relationship Id="rId5" Type="http://schemas.openxmlformats.org/officeDocument/2006/relationships/oleObject" Target="../embeddings/oleObject31.bin"/><Relationship Id="rId15" Type="http://schemas.openxmlformats.org/officeDocument/2006/relationships/oleObject" Target="../embeddings/oleObject36.bin"/><Relationship Id="rId10" Type="http://schemas.openxmlformats.org/officeDocument/2006/relationships/image" Target="../media/image34.wmf"/><Relationship Id="rId4" Type="http://schemas.openxmlformats.org/officeDocument/2006/relationships/image" Target="../media/image31.wmf"/><Relationship Id="rId9" Type="http://schemas.openxmlformats.org/officeDocument/2006/relationships/oleObject" Target="../embeddings/oleObject33.bin"/><Relationship Id="rId14" Type="http://schemas.openxmlformats.org/officeDocument/2006/relationships/image" Target="../media/image36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40.emf"/><Relationship Id="rId13" Type="http://schemas.openxmlformats.org/officeDocument/2006/relationships/oleObject" Target="../embeddings/oleObject42.bin"/><Relationship Id="rId18" Type="http://schemas.openxmlformats.org/officeDocument/2006/relationships/image" Target="../media/image45.wmf"/><Relationship Id="rId3" Type="http://schemas.openxmlformats.org/officeDocument/2006/relationships/oleObject" Target="../embeddings/oleObject37.bin"/><Relationship Id="rId7" Type="http://schemas.openxmlformats.org/officeDocument/2006/relationships/oleObject" Target="../embeddings/oleObject39.bin"/><Relationship Id="rId12" Type="http://schemas.openxmlformats.org/officeDocument/2006/relationships/image" Target="../media/image42.wmf"/><Relationship Id="rId17" Type="http://schemas.openxmlformats.org/officeDocument/2006/relationships/oleObject" Target="../embeddings/oleObject44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4.wmf"/><Relationship Id="rId20" Type="http://schemas.openxmlformats.org/officeDocument/2006/relationships/image" Target="../media/image47.wmf"/><Relationship Id="rId1" Type="http://schemas.openxmlformats.org/officeDocument/2006/relationships/vmlDrawing" Target="../drawings/vmlDrawing5.vml"/><Relationship Id="rId6" Type="http://schemas.openxmlformats.org/officeDocument/2006/relationships/image" Target="../media/image39.emf"/><Relationship Id="rId11" Type="http://schemas.openxmlformats.org/officeDocument/2006/relationships/oleObject" Target="../embeddings/oleObject41.bin"/><Relationship Id="rId5" Type="http://schemas.openxmlformats.org/officeDocument/2006/relationships/oleObject" Target="../embeddings/oleObject38.bin"/><Relationship Id="rId15" Type="http://schemas.openxmlformats.org/officeDocument/2006/relationships/oleObject" Target="../embeddings/oleObject43.bin"/><Relationship Id="rId10" Type="http://schemas.openxmlformats.org/officeDocument/2006/relationships/image" Target="../media/image41.wmf"/><Relationship Id="rId19" Type="http://schemas.openxmlformats.org/officeDocument/2006/relationships/image" Target="../media/image46.wmf"/><Relationship Id="rId4" Type="http://schemas.openxmlformats.org/officeDocument/2006/relationships/image" Target="../media/image38.emf"/><Relationship Id="rId9" Type="http://schemas.openxmlformats.org/officeDocument/2006/relationships/oleObject" Target="../embeddings/oleObject40.bin"/><Relationship Id="rId14" Type="http://schemas.openxmlformats.org/officeDocument/2006/relationships/image" Target="../media/image43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1.R.6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Solving Linear Equations: </a:t>
            </a:r>
          </a:p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ax </a:t>
            </a:r>
            <a:r>
              <a:rPr lang="en-US" dirty="0">
                <a:solidFill>
                  <a:srgbClr val="1F497D"/>
                </a:solidFill>
              </a:rPr>
              <a:t>+</a:t>
            </a:r>
            <a:r>
              <a:rPr lang="en-US" b="1" i="1" dirty="0">
                <a:solidFill>
                  <a:srgbClr val="1F497D"/>
                </a:solidFill>
              </a:rPr>
              <a:t> b </a:t>
            </a:r>
            <a:r>
              <a:rPr lang="en-US" dirty="0">
                <a:solidFill>
                  <a:srgbClr val="1F497D"/>
                </a:solidFill>
              </a:rPr>
              <a:t>=</a:t>
            </a:r>
            <a:r>
              <a:rPr lang="en-US" b="1" i="1" dirty="0">
                <a:solidFill>
                  <a:srgbClr val="1F497D"/>
                </a:solidFill>
              </a:rPr>
              <a:t> c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3:  Solving Linear Equations Involving Decimals (cont.)</a:t>
            </a:r>
            <a:endParaRPr lang="en-US" sz="3200" i="1" dirty="0">
              <a:solidFill>
                <a:schemeClr val="accent1"/>
              </a:solidFill>
            </a:endParaRPr>
          </a:p>
        </p:txBody>
      </p:sp>
      <p:graphicFrame>
        <p:nvGraphicFramePr>
          <p:cNvPr id="5129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66372426"/>
              </p:ext>
            </p:extLst>
          </p:nvPr>
        </p:nvGraphicFramePr>
        <p:xfrm>
          <a:off x="3556000" y="2501900"/>
          <a:ext cx="24257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445" name="Equation" r:id="rId3" imgW="2425700" imgH="927100" progId="Equation.DSMT4">
                  <p:embed/>
                </p:oleObj>
              </mc:Choice>
              <mc:Fallback>
                <p:oleObj name="Equation" r:id="rId3" imgW="2425700" imgH="927100" progId="Equation.DSMT4">
                  <p:embed/>
                  <p:pic>
                    <p:nvPicPr>
                      <p:cNvPr id="0" name="Picture 25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56000" y="2501900"/>
                        <a:ext cx="2425700" cy="927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5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14554981"/>
              </p:ext>
            </p:extLst>
          </p:nvPr>
        </p:nvGraphicFramePr>
        <p:xfrm>
          <a:off x="6134100" y="2825750"/>
          <a:ext cx="927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446" name="Equation" r:id="rId5" imgW="927100" imgH="279400" progId="Equation.DSMT4">
                  <p:embed/>
                </p:oleObj>
              </mc:Choice>
              <mc:Fallback>
                <p:oleObj name="Equation" r:id="rId5" imgW="927100" imgH="279400" progId="Equation.DSMT4">
                  <p:embed/>
                  <p:pic>
                    <p:nvPicPr>
                      <p:cNvPr id="0" name="Picture 25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34100" y="2825750"/>
                        <a:ext cx="9271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6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59174387"/>
              </p:ext>
            </p:extLst>
          </p:nvPr>
        </p:nvGraphicFramePr>
        <p:xfrm>
          <a:off x="2590800" y="1530350"/>
          <a:ext cx="2489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447" name="Equation" r:id="rId7" imgW="2489200" imgH="838200" progId="Equation.DSMT4">
                  <p:embed/>
                </p:oleObj>
              </mc:Choice>
              <mc:Fallback>
                <p:oleObj name="Equation" r:id="rId7" imgW="2489200" imgH="838200" progId="Equation.DSMT4">
                  <p:embed/>
                  <p:pic>
                    <p:nvPicPr>
                      <p:cNvPr id="0" name="Picture 25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0800" y="1530350"/>
                        <a:ext cx="24892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7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65847038"/>
              </p:ext>
            </p:extLst>
          </p:nvPr>
        </p:nvGraphicFramePr>
        <p:xfrm>
          <a:off x="6134100" y="1797050"/>
          <a:ext cx="28575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448" name="Equation" r:id="rId9" imgW="2857500" imgH="304800" progId="Equation.DSMT4">
                  <p:embed/>
                </p:oleObj>
              </mc:Choice>
              <mc:Fallback>
                <p:oleObj name="Equation" r:id="rId9" imgW="2857500" imgH="304800" progId="Equation.DSMT4">
                  <p:embed/>
                  <p:pic>
                    <p:nvPicPr>
                      <p:cNvPr id="0" name="Picture 25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34100" y="1797050"/>
                        <a:ext cx="2857500" cy="304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Rectangle 3"/>
          <p:cNvSpPr>
            <a:spLocks noGrp="1"/>
          </p:cNvSpPr>
          <p:nvPr>
            <p:ph idx="1"/>
          </p:nvPr>
        </p:nvSpPr>
        <p:spPr>
          <a:xfrm>
            <a:off x="457200" y="3431469"/>
            <a:ext cx="8229600" cy="480131"/>
          </a:xfrm>
          <a:prstGeom prst="rect">
            <a:avLst/>
          </a:prstGeom>
        </p:spPr>
        <p:txBody>
          <a:bodyPr>
            <a:spAutoFit/>
          </a:bodyPr>
          <a:lstStyle/>
          <a:p>
            <a:pPr marL="533400" indent="-533400" algn="just" eaLnBrk="0" hangingPunct="0">
              <a:lnSpc>
                <a:spcPct val="90000"/>
              </a:lnSpc>
            </a:pPr>
            <a:r>
              <a:rPr lang="en-US" b="1" dirty="0">
                <a:solidFill>
                  <a:schemeClr val="tx1"/>
                </a:solidFill>
                <a:latin typeface="Calibri" pitchFamily="34" charset="0"/>
              </a:rPr>
              <a:t>Check</a:t>
            </a:r>
            <a:endParaRPr lang="en-US" i="0" dirty="0">
              <a:solidFill>
                <a:schemeClr val="tx1"/>
              </a:solidFill>
            </a:endParaRPr>
          </a:p>
        </p:txBody>
      </p:sp>
      <p:graphicFrame>
        <p:nvGraphicFramePr>
          <p:cNvPr id="2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31373149"/>
              </p:ext>
            </p:extLst>
          </p:nvPr>
        </p:nvGraphicFramePr>
        <p:xfrm>
          <a:off x="1778000" y="3519488"/>
          <a:ext cx="3492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449" name="Equation" r:id="rId11" imgW="3492360" imgH="291960" progId="Equation.DSMT4">
                  <p:embed/>
                </p:oleObj>
              </mc:Choice>
              <mc:Fallback>
                <p:oleObj name="Equation" r:id="rId11" imgW="3492360" imgH="291960" progId="Equation.DSMT4">
                  <p:embed/>
                  <p:pic>
                    <p:nvPicPr>
                      <p:cNvPr id="0" name="Picture 26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78000" y="3519488"/>
                        <a:ext cx="34925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60621922"/>
              </p:ext>
            </p:extLst>
          </p:nvPr>
        </p:nvGraphicFramePr>
        <p:xfrm>
          <a:off x="1225550" y="3817938"/>
          <a:ext cx="4064000" cy="812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450" name="Equation" r:id="rId13" imgW="4063680" imgH="812520" progId="Equation.DSMT4">
                  <p:embed/>
                </p:oleObj>
              </mc:Choice>
              <mc:Fallback>
                <p:oleObj name="Equation" r:id="rId13" imgW="4063680" imgH="812520" progId="Equation.DSMT4">
                  <p:embed/>
                  <p:pic>
                    <p:nvPicPr>
                      <p:cNvPr id="0" name="Picture 26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25550" y="3817938"/>
                        <a:ext cx="4064000" cy="812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23475910"/>
              </p:ext>
            </p:extLst>
          </p:nvPr>
        </p:nvGraphicFramePr>
        <p:xfrm>
          <a:off x="2108610" y="4580819"/>
          <a:ext cx="3149600" cy="78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451" name="Equation" r:id="rId15" imgW="3149280" imgH="787320" progId="Equation.DSMT4">
                  <p:embed/>
                </p:oleObj>
              </mc:Choice>
              <mc:Fallback>
                <p:oleObj name="Equation" r:id="rId15" imgW="3149280" imgH="787320" progId="Equation.DSMT4">
                  <p:embed/>
                  <p:pic>
                    <p:nvPicPr>
                      <p:cNvPr id="0" name="Picture 26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08610" y="4580819"/>
                        <a:ext cx="3149600" cy="787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81054428"/>
              </p:ext>
            </p:extLst>
          </p:nvPr>
        </p:nvGraphicFramePr>
        <p:xfrm>
          <a:off x="4102100" y="5505450"/>
          <a:ext cx="11684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452" name="Equation" r:id="rId17" imgW="1168200" imgH="279360" progId="Equation.DSMT4">
                  <p:embed/>
                </p:oleObj>
              </mc:Choice>
              <mc:Fallback>
                <p:oleObj name="Equation" r:id="rId17" imgW="1168200" imgH="279360" progId="Equation.DSMT4">
                  <p:embed/>
                  <p:pic>
                    <p:nvPicPr>
                      <p:cNvPr id="0" name="Picture 26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02100" y="5505450"/>
                        <a:ext cx="11684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052" name="Objec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78380172"/>
              </p:ext>
            </p:extLst>
          </p:nvPr>
        </p:nvGraphicFramePr>
        <p:xfrm>
          <a:off x="6134100" y="4267200"/>
          <a:ext cx="18796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453" name="Equation" r:id="rId19" imgW="1879600" imgH="241300" progId="Equation.DSMT4">
                  <p:embed/>
                </p:oleObj>
              </mc:Choice>
              <mc:Fallback>
                <p:oleObj name="Equation" r:id="rId19" imgW="1879600" imgH="241300" progId="Equation.DSMT4">
                  <p:embed/>
                  <p:pic>
                    <p:nvPicPr>
                      <p:cNvPr id="0" name="Picture 26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34100" y="4267200"/>
                        <a:ext cx="1879600" cy="241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053" name="Object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06539750"/>
              </p:ext>
            </p:extLst>
          </p:nvPr>
        </p:nvGraphicFramePr>
        <p:xfrm>
          <a:off x="6134100" y="5029200"/>
          <a:ext cx="927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454" name="Equation" r:id="rId21" imgW="927100" imgH="279400" progId="Equation.DSMT4">
                  <p:embed/>
                </p:oleObj>
              </mc:Choice>
              <mc:Fallback>
                <p:oleObj name="Equation" r:id="rId21" imgW="927100" imgH="279400" progId="Equation.DSMT4">
                  <p:embed/>
                  <p:pic>
                    <p:nvPicPr>
                      <p:cNvPr id="0" name="Picture 26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34100" y="5029200"/>
                        <a:ext cx="9271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054" name="Object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46314957"/>
              </p:ext>
            </p:extLst>
          </p:nvPr>
        </p:nvGraphicFramePr>
        <p:xfrm>
          <a:off x="6115050" y="5530850"/>
          <a:ext cx="16129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455" name="Equation" r:id="rId23" imgW="1612800" imgH="228600" progId="Equation.DSMT4">
                  <p:embed/>
                </p:oleObj>
              </mc:Choice>
              <mc:Fallback>
                <p:oleObj name="Equation" r:id="rId23" imgW="1612800" imgH="228600" progId="Equation.DSMT4">
                  <p:embed/>
                  <p:pic>
                    <p:nvPicPr>
                      <p:cNvPr id="0" name="Picture 26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15050" y="5530850"/>
                        <a:ext cx="1612900" cy="228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36885614"/>
              </p:ext>
            </p:extLst>
          </p:nvPr>
        </p:nvGraphicFramePr>
        <p:xfrm>
          <a:off x="2619275" y="1122950"/>
          <a:ext cx="2171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456" name="Equation" r:id="rId25" imgW="2171520" imgH="291960" progId="Equation.DSMT4">
                  <p:embed/>
                </p:oleObj>
              </mc:Choice>
              <mc:Fallback>
                <p:oleObj name="Equation" r:id="rId25" imgW="2171520" imgH="291960" progId="Equation.DSMT4">
                  <p:embed/>
                  <p:pic>
                    <p:nvPicPr>
                      <p:cNvPr id="0" name="Picture 26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19275" y="1122950"/>
                        <a:ext cx="21717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82354903"/>
              </p:ext>
            </p:extLst>
          </p:nvPr>
        </p:nvGraphicFramePr>
        <p:xfrm>
          <a:off x="6134100" y="1152625"/>
          <a:ext cx="927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457" name="Equation" r:id="rId27" imgW="927100" imgH="279400" progId="Equation.DSMT4">
                  <p:embed/>
                </p:oleObj>
              </mc:Choice>
              <mc:Fallback>
                <p:oleObj name="Equation" r:id="rId27" imgW="927100" imgH="279400" progId="Equation.DSMT4">
                  <p:embed/>
                  <p:pic>
                    <p:nvPicPr>
                      <p:cNvPr id="0" name="Picture 26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34100" y="1152625"/>
                        <a:ext cx="9271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4:  Solving Linear Equations Involving Decimals</a:t>
            </a:r>
          </a:p>
        </p:txBody>
      </p:sp>
      <p:sp>
        <p:nvSpPr>
          <p:cNvPr id="8196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367076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Solve the equation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</a:rPr>
              <a:t>5.1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i="0" dirty="0">
                <a:solidFill>
                  <a:srgbClr val="0000FF"/>
                </a:solidFill>
              </a:rPr>
              <a:t> + 7.4 – 1.8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i="0" dirty="0">
                <a:solidFill>
                  <a:srgbClr val="0000FF"/>
                </a:solidFill>
              </a:rPr>
              <a:t> = –9.1</a:t>
            </a:r>
            <a:r>
              <a:rPr lang="en-US" i="0" dirty="0">
                <a:solidFill>
                  <a:schemeClr val="tx1"/>
                </a:solidFill>
              </a:rPr>
              <a:t>.</a:t>
            </a:r>
          </a:p>
          <a:p>
            <a:pPr algn="just"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Because the decimal numbers are accurate to tenths, we could multiply both sides by </a:t>
            </a:r>
            <a:r>
              <a:rPr lang="en-US" i="0" dirty="0">
                <a:solidFill>
                  <a:srgbClr val="000099"/>
                </a:solidFill>
              </a:rPr>
              <a:t>10</a:t>
            </a:r>
            <a:r>
              <a:rPr lang="en-US" i="0" dirty="0">
                <a:solidFill>
                  <a:schemeClr val="tx1"/>
                </a:solidFill>
              </a:rPr>
              <a:t> to get integer coefficients.  However, we can also work with the decimal numbers directly as shown here.</a:t>
            </a:r>
            <a:endParaRPr lang="en-US" b="1" i="0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7171" name="Object 3"/>
          <p:cNvGraphicFramePr>
            <a:graphicFrameLocks noChangeAspect="1"/>
          </p:cNvGraphicFramePr>
          <p:nvPr/>
        </p:nvGraphicFramePr>
        <p:xfrm>
          <a:off x="1193800" y="4260850"/>
          <a:ext cx="33274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48" name="Equation" r:id="rId3" imgW="3327400" imgH="292100" progId="Equation.DSMT4">
                  <p:embed/>
                </p:oleObj>
              </mc:Choice>
              <mc:Fallback>
                <p:oleObj name="Equation" r:id="rId3" imgW="3327400" imgH="292100" progId="Equation.DSMT4">
                  <p:embed/>
                  <p:pic>
                    <p:nvPicPr>
                      <p:cNvPr id="0" name="Picture 10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93800" y="4260850"/>
                        <a:ext cx="33274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2" name="Object 4"/>
          <p:cNvGraphicFramePr>
            <a:graphicFrameLocks noChangeAspect="1"/>
          </p:cNvGraphicFramePr>
          <p:nvPr/>
        </p:nvGraphicFramePr>
        <p:xfrm>
          <a:off x="2146300" y="4794250"/>
          <a:ext cx="2374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49" name="Equation" r:id="rId5" imgW="2374900" imgH="292100" progId="Equation.DSMT4">
                  <p:embed/>
                </p:oleObj>
              </mc:Choice>
              <mc:Fallback>
                <p:oleObj name="Equation" r:id="rId5" imgW="2374900" imgH="292100" progId="Equation.DSMT4">
                  <p:embed/>
                  <p:pic>
                    <p:nvPicPr>
                      <p:cNvPr id="0" name="Picture 10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46300" y="4794250"/>
                        <a:ext cx="23749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3" name="Object 5"/>
          <p:cNvGraphicFramePr>
            <a:graphicFrameLocks noChangeAspect="1"/>
          </p:cNvGraphicFramePr>
          <p:nvPr/>
        </p:nvGraphicFramePr>
        <p:xfrm>
          <a:off x="1371600" y="5327650"/>
          <a:ext cx="3937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50" name="Equation" r:id="rId7" imgW="3937000" imgH="292100" progId="Equation.DSMT4">
                  <p:embed/>
                </p:oleObj>
              </mc:Choice>
              <mc:Fallback>
                <p:oleObj name="Equation" r:id="rId7" imgW="3937000" imgH="292100" progId="Equation.DSMT4">
                  <p:embed/>
                  <p:pic>
                    <p:nvPicPr>
                      <p:cNvPr id="0" name="Picture 10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1600" y="5327650"/>
                        <a:ext cx="39370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4" name="Object 6"/>
          <p:cNvGraphicFramePr>
            <a:graphicFrameLocks noChangeAspect="1"/>
          </p:cNvGraphicFramePr>
          <p:nvPr/>
        </p:nvGraphicFramePr>
        <p:xfrm>
          <a:off x="5715000" y="4267200"/>
          <a:ext cx="20320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51" name="Equation" r:id="rId9" imgW="2032000" imgH="279400" progId="Equation.DSMT4">
                  <p:embed/>
                </p:oleObj>
              </mc:Choice>
              <mc:Fallback>
                <p:oleObj name="Equation" r:id="rId9" imgW="2032000" imgH="279400" progId="Equation.DSMT4">
                  <p:embed/>
                  <p:pic>
                    <p:nvPicPr>
                      <p:cNvPr id="0" name="Picture 1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5000" y="4267200"/>
                        <a:ext cx="20320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5" name="Object 7"/>
          <p:cNvGraphicFramePr>
            <a:graphicFrameLocks noChangeAspect="1"/>
          </p:cNvGraphicFramePr>
          <p:nvPr/>
        </p:nvGraphicFramePr>
        <p:xfrm>
          <a:off x="5715000" y="4819650"/>
          <a:ext cx="20447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52" name="Equation" r:id="rId11" imgW="2044700" imgH="241300" progId="Equation.DSMT4">
                  <p:embed/>
                </p:oleObj>
              </mc:Choice>
              <mc:Fallback>
                <p:oleObj name="Equation" r:id="rId11" imgW="2044700" imgH="241300" progId="Equation.DSMT4">
                  <p:embed/>
                  <p:pic>
                    <p:nvPicPr>
                      <p:cNvPr id="0" name="Picture 1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5000" y="4819650"/>
                        <a:ext cx="2044700" cy="241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6" name="Object 8"/>
          <p:cNvGraphicFramePr>
            <a:graphicFrameLocks noChangeAspect="1"/>
          </p:cNvGraphicFramePr>
          <p:nvPr/>
        </p:nvGraphicFramePr>
        <p:xfrm>
          <a:off x="5715000" y="5334000"/>
          <a:ext cx="23114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53" name="Equation" r:id="rId13" imgW="2311400" imgH="279400" progId="Equation.DSMT4">
                  <p:embed/>
                </p:oleObj>
              </mc:Choice>
              <mc:Fallback>
                <p:oleObj name="Equation" r:id="rId13" imgW="2311400" imgH="279400" progId="Equation.DSMT4">
                  <p:embed/>
                  <p:pic>
                    <p:nvPicPr>
                      <p:cNvPr id="0" name="Picture 1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5000" y="5334000"/>
                        <a:ext cx="23114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4:  Solving Linear Equations Involving Decimals (cont.)</a:t>
            </a:r>
          </a:p>
        </p:txBody>
      </p:sp>
      <p:graphicFrame>
        <p:nvGraphicFramePr>
          <p:cNvPr id="8196" name="Object 4"/>
          <p:cNvGraphicFramePr>
            <a:graphicFrameLocks noChangeAspect="1"/>
          </p:cNvGraphicFramePr>
          <p:nvPr/>
        </p:nvGraphicFramePr>
        <p:xfrm>
          <a:off x="2184400" y="1277144"/>
          <a:ext cx="17653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589" name="Equation" r:id="rId3" imgW="1765300" imgH="292100" progId="Equation.DSMT4">
                  <p:embed/>
                </p:oleObj>
              </mc:Choice>
              <mc:Fallback>
                <p:oleObj name="Equation" r:id="rId3" imgW="1765300" imgH="292100" progId="Equation.DSMT4">
                  <p:embed/>
                  <p:pic>
                    <p:nvPicPr>
                      <p:cNvPr id="0" name="Picture 2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84400" y="1277144"/>
                        <a:ext cx="17653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7" name="Object 5"/>
          <p:cNvGraphicFramePr>
            <a:graphicFrameLocks noChangeAspect="1"/>
          </p:cNvGraphicFramePr>
          <p:nvPr/>
        </p:nvGraphicFramePr>
        <p:xfrm>
          <a:off x="2133600" y="1676400"/>
          <a:ext cx="1879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590" name="Equation" r:id="rId5" imgW="1879600" imgH="838200" progId="Equation.DSMT4">
                  <p:embed/>
                </p:oleObj>
              </mc:Choice>
              <mc:Fallback>
                <p:oleObj name="Equation" r:id="rId5" imgW="1879600" imgH="838200" progId="Equation.DSMT4">
                  <p:embed/>
                  <p:pic>
                    <p:nvPicPr>
                      <p:cNvPr id="0" name="Picture 2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3600" y="1676400"/>
                        <a:ext cx="18796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8" name="Object 6"/>
          <p:cNvGraphicFramePr>
            <a:graphicFrameLocks noChangeAspect="1"/>
          </p:cNvGraphicFramePr>
          <p:nvPr/>
        </p:nvGraphicFramePr>
        <p:xfrm>
          <a:off x="2628900" y="2701925"/>
          <a:ext cx="889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591" name="Equation" r:id="rId7" imgW="888614" imgH="291973" progId="Equation.DSMT4">
                  <p:embed/>
                </p:oleObj>
              </mc:Choice>
              <mc:Fallback>
                <p:oleObj name="Equation" r:id="rId7" imgW="888614" imgH="291973" progId="Equation.DSMT4">
                  <p:embed/>
                  <p:pic>
                    <p:nvPicPr>
                      <p:cNvPr id="0" name="Picture 2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28900" y="2701925"/>
                        <a:ext cx="8890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3"/>
          <p:cNvSpPr txBox="1">
            <a:spLocks/>
          </p:cNvSpPr>
          <p:nvPr/>
        </p:nvSpPr>
        <p:spPr>
          <a:xfrm>
            <a:off x="457200" y="3175282"/>
            <a:ext cx="822960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Check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aphicFrame>
        <p:nvGraphicFramePr>
          <p:cNvPr id="8" name="Object 5"/>
          <p:cNvGraphicFramePr>
            <a:graphicFrameLocks noChangeAspect="1"/>
          </p:cNvGraphicFramePr>
          <p:nvPr/>
        </p:nvGraphicFramePr>
        <p:xfrm>
          <a:off x="1828800" y="3316242"/>
          <a:ext cx="3302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592" name="Equation" r:id="rId9" imgW="3302000" imgH="292100" progId="Equation.DSMT4">
                  <p:embed/>
                </p:oleObj>
              </mc:Choice>
              <mc:Fallback>
                <p:oleObj name="Equation" r:id="rId9" imgW="3302000" imgH="292100" progId="Equation.DSMT4">
                  <p:embed/>
                  <p:pic>
                    <p:nvPicPr>
                      <p:cNvPr id="0" name="Picture 24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800" y="3316242"/>
                        <a:ext cx="33020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6"/>
          <p:cNvGraphicFramePr>
            <a:graphicFrameLocks noChangeAspect="1"/>
          </p:cNvGraphicFramePr>
          <p:nvPr/>
        </p:nvGraphicFramePr>
        <p:xfrm>
          <a:off x="914400" y="3676650"/>
          <a:ext cx="4267200" cy="800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593" name="Equation" r:id="rId11" imgW="4267200" imgH="800100" progId="Equation.DSMT4">
                  <p:embed/>
                </p:oleObj>
              </mc:Choice>
              <mc:Fallback>
                <p:oleObj name="Equation" r:id="rId11" imgW="4267200" imgH="800100" progId="Equation.DSMT4">
                  <p:embed/>
                  <p:pic>
                    <p:nvPicPr>
                      <p:cNvPr id="0" name="Picture 24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3676650"/>
                        <a:ext cx="4267200" cy="800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7"/>
          <p:cNvGraphicFramePr>
            <a:graphicFrameLocks noChangeAspect="1"/>
          </p:cNvGraphicFramePr>
          <p:nvPr/>
        </p:nvGraphicFramePr>
        <p:xfrm>
          <a:off x="2108200" y="4391025"/>
          <a:ext cx="3073400" cy="78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594" name="Equation" r:id="rId13" imgW="3073400" imgH="787400" progId="Equation.DSMT4">
                  <p:embed/>
                </p:oleObj>
              </mc:Choice>
              <mc:Fallback>
                <p:oleObj name="Equation" r:id="rId13" imgW="3073400" imgH="787400" progId="Equation.DSMT4">
                  <p:embed/>
                  <p:pic>
                    <p:nvPicPr>
                      <p:cNvPr id="0" name="Picture 24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08200" y="4391025"/>
                        <a:ext cx="3073400" cy="787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8"/>
          <p:cNvGraphicFramePr>
            <a:graphicFrameLocks noChangeAspect="1"/>
          </p:cNvGraphicFramePr>
          <p:nvPr/>
        </p:nvGraphicFramePr>
        <p:xfrm>
          <a:off x="3467100" y="5422900"/>
          <a:ext cx="1651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595" name="Equation" r:id="rId15" imgW="1651000" imgH="292100" progId="Equation.DSMT4">
                  <p:embed/>
                </p:oleObj>
              </mc:Choice>
              <mc:Fallback>
                <p:oleObj name="Equation" r:id="rId15" imgW="1651000" imgH="292100" progId="Equation.DSMT4">
                  <p:embed/>
                  <p:pic>
                    <p:nvPicPr>
                      <p:cNvPr id="0" name="Picture 24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67100" y="5422900"/>
                        <a:ext cx="16510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3" name="Object 11"/>
          <p:cNvGraphicFramePr>
            <a:graphicFrameLocks noChangeAspect="1"/>
          </p:cNvGraphicFramePr>
          <p:nvPr/>
        </p:nvGraphicFramePr>
        <p:xfrm>
          <a:off x="4343400" y="1283494"/>
          <a:ext cx="927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596" name="Equation" r:id="rId17" imgW="927100" imgH="279400" progId="Equation.DSMT4">
                  <p:embed/>
                </p:oleObj>
              </mc:Choice>
              <mc:Fallback>
                <p:oleObj name="Equation" r:id="rId17" imgW="927100" imgH="279400" progId="Equation.DSMT4">
                  <p:embed/>
                  <p:pic>
                    <p:nvPicPr>
                      <p:cNvPr id="0" name="Picture 24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43400" y="1283494"/>
                        <a:ext cx="9271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4" name="Object 12"/>
          <p:cNvGraphicFramePr>
            <a:graphicFrameLocks noChangeAspect="1"/>
          </p:cNvGraphicFramePr>
          <p:nvPr/>
        </p:nvGraphicFramePr>
        <p:xfrm>
          <a:off x="4343400" y="1955800"/>
          <a:ext cx="39497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597" name="Equation" r:id="rId19" imgW="3949700" imgH="279400" progId="Equation.DSMT4">
                  <p:embed/>
                </p:oleObj>
              </mc:Choice>
              <mc:Fallback>
                <p:oleObj name="Equation" r:id="rId19" imgW="3949700" imgH="279400" progId="Equation.DSMT4">
                  <p:embed/>
                  <p:pic>
                    <p:nvPicPr>
                      <p:cNvPr id="0" name="Picture 24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43400" y="1955800"/>
                        <a:ext cx="39497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5" name="Object 13"/>
          <p:cNvGraphicFramePr>
            <a:graphicFrameLocks noChangeAspect="1"/>
          </p:cNvGraphicFramePr>
          <p:nvPr/>
        </p:nvGraphicFramePr>
        <p:xfrm>
          <a:off x="4343400" y="2708275"/>
          <a:ext cx="927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598" name="Equation" r:id="rId21" imgW="927100" imgH="279400" progId="Equation.DSMT4">
                  <p:embed/>
                </p:oleObj>
              </mc:Choice>
              <mc:Fallback>
                <p:oleObj name="Equation" r:id="rId21" imgW="927100" imgH="279400" progId="Equation.DSMT4">
                  <p:embed/>
                  <p:pic>
                    <p:nvPicPr>
                      <p:cNvPr id="0" name="Picture 24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43400" y="2708275"/>
                        <a:ext cx="9271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6" name="Object 14"/>
          <p:cNvGraphicFramePr>
            <a:graphicFrameLocks noChangeAspect="1"/>
          </p:cNvGraphicFramePr>
          <p:nvPr/>
        </p:nvGraphicFramePr>
        <p:xfrm>
          <a:off x="5334000" y="4114800"/>
          <a:ext cx="18542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599" name="Equation" r:id="rId23" imgW="1854200" imgH="241300" progId="Equation.DSMT4">
                  <p:embed/>
                </p:oleObj>
              </mc:Choice>
              <mc:Fallback>
                <p:oleObj name="Equation" r:id="rId23" imgW="1854200" imgH="241300" progId="Equation.DSMT4">
                  <p:embed/>
                  <p:pic>
                    <p:nvPicPr>
                      <p:cNvPr id="0" name="Picture 25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0" y="4114800"/>
                        <a:ext cx="1854200" cy="241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7" name="Object 15"/>
          <p:cNvGraphicFramePr>
            <a:graphicFrameLocks noChangeAspect="1"/>
          </p:cNvGraphicFramePr>
          <p:nvPr/>
        </p:nvGraphicFramePr>
        <p:xfrm>
          <a:off x="5334000" y="4826000"/>
          <a:ext cx="927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600" name="Equation" r:id="rId25" imgW="927100" imgH="279400" progId="Equation.DSMT4">
                  <p:embed/>
                </p:oleObj>
              </mc:Choice>
              <mc:Fallback>
                <p:oleObj name="Equation" r:id="rId25" imgW="927100" imgH="279400" progId="Equation.DSMT4">
                  <p:embed/>
                  <p:pic>
                    <p:nvPicPr>
                      <p:cNvPr id="0" name="Picture 25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0" y="4826000"/>
                        <a:ext cx="9271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8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70436193"/>
              </p:ext>
            </p:extLst>
          </p:nvPr>
        </p:nvGraphicFramePr>
        <p:xfrm>
          <a:off x="5314950" y="5454650"/>
          <a:ext cx="16129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601" name="Equation" r:id="rId27" imgW="1612800" imgH="228600" progId="Equation.DSMT4">
                  <p:embed/>
                </p:oleObj>
              </mc:Choice>
              <mc:Fallback>
                <p:oleObj name="Equation" r:id="rId27" imgW="1612800" imgH="228600" progId="Equation.DSMT4">
                  <p:embed/>
                  <p:pic>
                    <p:nvPicPr>
                      <p:cNvPr id="0" name="Picture 25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14950" y="5454650"/>
                        <a:ext cx="1612900" cy="228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5:  Solving Linear Equations </a:t>
            </a:r>
            <a:r>
              <a:rPr lang="en-US" dirty="0">
                <a:solidFill>
                  <a:schemeClr val="accent1"/>
                </a:solidFill>
              </a:rPr>
              <a:t>Involving </a:t>
            </a:r>
            <a:r>
              <a:rPr lang="en-US" sz="3200" dirty="0">
                <a:solidFill>
                  <a:schemeClr val="accent1"/>
                </a:solidFill>
              </a:rPr>
              <a:t> Fractions</a:t>
            </a:r>
          </a:p>
        </p:txBody>
      </p:sp>
      <p:sp>
        <p:nvSpPr>
          <p:cNvPr id="10245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686616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Solve the equation</a:t>
            </a:r>
            <a:r>
              <a:rPr lang="en-US" dirty="0">
                <a:solidFill>
                  <a:schemeClr val="tx1"/>
                </a:solidFill>
              </a:rPr>
              <a:t> </a:t>
            </a:r>
            <a:endParaRPr lang="en-US" i="0" dirty="0">
              <a:solidFill>
                <a:schemeClr val="tx1"/>
              </a:solidFill>
            </a:endParaRPr>
          </a:p>
          <a:p>
            <a:pPr algn="just">
              <a:lnSpc>
                <a:spcPct val="250000"/>
              </a:lnSpc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  <a:endParaRPr lang="en-US" dirty="0"/>
          </a:p>
        </p:txBody>
      </p:sp>
      <p:graphicFrame>
        <p:nvGraphicFramePr>
          <p:cNvPr id="1638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89140260"/>
              </p:ext>
            </p:extLst>
          </p:nvPr>
        </p:nvGraphicFramePr>
        <p:xfrm>
          <a:off x="3394075" y="1154113"/>
          <a:ext cx="2019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40" name="Equation" r:id="rId3" imgW="2019300" imgH="838200" progId="Equation.DSMT4">
                  <p:embed/>
                </p:oleObj>
              </mc:Choice>
              <mc:Fallback>
                <p:oleObj name="Equation" r:id="rId3" imgW="2019300" imgH="838200" progId="Equation.DSMT4">
                  <p:embed/>
                  <p:pic>
                    <p:nvPicPr>
                      <p:cNvPr id="0" name="Picture 1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94075" y="1154113"/>
                        <a:ext cx="20193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10058653"/>
              </p:ext>
            </p:extLst>
          </p:nvPr>
        </p:nvGraphicFramePr>
        <p:xfrm>
          <a:off x="2692400" y="2252662"/>
          <a:ext cx="1917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41" name="Equation" r:id="rId5" imgW="1917700" imgH="838200" progId="Equation.DSMT4">
                  <p:embed/>
                </p:oleObj>
              </mc:Choice>
              <mc:Fallback>
                <p:oleObj name="Equation" r:id="rId5" imgW="1917700" imgH="838200" progId="Equation.DSMT4">
                  <p:embed/>
                  <p:pic>
                    <p:nvPicPr>
                      <p:cNvPr id="0" name="Picture 1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92400" y="2252662"/>
                        <a:ext cx="19177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2" name="Object 6"/>
          <p:cNvGraphicFramePr>
            <a:graphicFrameLocks noChangeAspect="1"/>
          </p:cNvGraphicFramePr>
          <p:nvPr/>
        </p:nvGraphicFramePr>
        <p:xfrm>
          <a:off x="1955800" y="3273425"/>
          <a:ext cx="33909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42" name="Equation" r:id="rId7" imgW="3390900" imgH="901700" progId="Equation.DSMT4">
                  <p:embed/>
                </p:oleObj>
              </mc:Choice>
              <mc:Fallback>
                <p:oleObj name="Equation" r:id="rId7" imgW="3390900" imgH="901700" progId="Equation.DSMT4">
                  <p:embed/>
                  <p:pic>
                    <p:nvPicPr>
                      <p:cNvPr id="0" name="Picture 1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55800" y="3273425"/>
                        <a:ext cx="3390900" cy="901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3" name="Object 7"/>
          <p:cNvGraphicFramePr>
            <a:graphicFrameLocks noChangeAspect="1"/>
          </p:cNvGraphicFramePr>
          <p:nvPr/>
        </p:nvGraphicFramePr>
        <p:xfrm>
          <a:off x="1219200" y="4432300"/>
          <a:ext cx="41275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43" name="Equation" r:id="rId9" imgW="4127500" imgH="901700" progId="Equation.DSMT4">
                  <p:embed/>
                </p:oleObj>
              </mc:Choice>
              <mc:Fallback>
                <p:oleObj name="Equation" r:id="rId9" imgW="4127500" imgH="901700" progId="Equation.DSMT4">
                  <p:embed/>
                  <p:pic>
                    <p:nvPicPr>
                      <p:cNvPr id="0" name="Picture 1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0" y="4432300"/>
                        <a:ext cx="4127500" cy="901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4" name="Object 8"/>
          <p:cNvGraphicFramePr>
            <a:graphicFrameLocks noChangeAspect="1"/>
          </p:cNvGraphicFramePr>
          <p:nvPr/>
        </p:nvGraphicFramePr>
        <p:xfrm>
          <a:off x="5613400" y="2590800"/>
          <a:ext cx="20320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44" name="Equation" r:id="rId11" imgW="2032000" imgH="279400" progId="Equation.DSMT4">
                  <p:embed/>
                </p:oleObj>
              </mc:Choice>
              <mc:Fallback>
                <p:oleObj name="Equation" r:id="rId11" imgW="2032000" imgH="279400" progId="Equation.DSMT4">
                  <p:embed/>
                  <p:pic>
                    <p:nvPicPr>
                      <p:cNvPr id="0" name="Picture 14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13400" y="2590800"/>
                        <a:ext cx="20320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5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34154876"/>
              </p:ext>
            </p:extLst>
          </p:nvPr>
        </p:nvGraphicFramePr>
        <p:xfrm>
          <a:off x="5613400" y="3429000"/>
          <a:ext cx="297180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45" name="Equation" r:id="rId13" imgW="2971800" imgH="647640" progId="Equation.DSMT4">
                  <p:embed/>
                </p:oleObj>
              </mc:Choice>
              <mc:Fallback>
                <p:oleObj name="Equation" r:id="rId13" imgW="2971800" imgH="647640" progId="Equation.DSMT4">
                  <p:embed/>
                  <p:pic>
                    <p:nvPicPr>
                      <p:cNvPr id="0" name="Picture 14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13400" y="3429000"/>
                        <a:ext cx="2971800" cy="647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6" name="Object 10"/>
          <p:cNvGraphicFramePr>
            <a:graphicFrameLocks noChangeAspect="1"/>
          </p:cNvGraphicFramePr>
          <p:nvPr/>
        </p:nvGraphicFramePr>
        <p:xfrm>
          <a:off x="5613400" y="4800600"/>
          <a:ext cx="32258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46" name="Equation" r:id="rId15" imgW="3225800" imgH="279400" progId="Equation.DSMT4">
                  <p:embed/>
                </p:oleObj>
              </mc:Choice>
              <mc:Fallback>
                <p:oleObj name="Equation" r:id="rId15" imgW="3225800" imgH="279400" progId="Equation.DSMT4">
                  <p:embed/>
                  <p:pic>
                    <p:nvPicPr>
                      <p:cNvPr id="0" name="Picture 14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13400" y="4800600"/>
                        <a:ext cx="32258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5:  </a:t>
            </a:r>
            <a:r>
              <a:rPr lang="en-US" dirty="0">
                <a:solidFill>
                  <a:schemeClr val="accent1"/>
                </a:solidFill>
              </a:rPr>
              <a:t>Solving Linear Equations </a:t>
            </a:r>
            <a:r>
              <a:rPr lang="en-US" dirty="0"/>
              <a:t>Involving Fractions </a:t>
            </a:r>
            <a:r>
              <a:rPr lang="en-US" sz="3200" dirty="0">
                <a:solidFill>
                  <a:schemeClr val="accent1"/>
                </a:solidFill>
              </a:rPr>
              <a:t>(cont.)</a:t>
            </a:r>
          </a:p>
        </p:txBody>
      </p:sp>
      <p:graphicFrame>
        <p:nvGraphicFramePr>
          <p:cNvPr id="10243" name="Object 3"/>
          <p:cNvGraphicFramePr>
            <a:graphicFrameLocks noChangeAspect="1"/>
          </p:cNvGraphicFramePr>
          <p:nvPr/>
        </p:nvGraphicFramePr>
        <p:xfrm>
          <a:off x="1524000" y="1258888"/>
          <a:ext cx="40005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97" name="Equation" r:id="rId3" imgW="4000500" imgH="927100" progId="Equation.DSMT4">
                  <p:embed/>
                </p:oleObj>
              </mc:Choice>
              <mc:Fallback>
                <p:oleObj name="Equation" r:id="rId3" imgW="4000500" imgH="927100" progId="Equation.DSMT4">
                  <p:embed/>
                  <p:pic>
                    <p:nvPicPr>
                      <p:cNvPr id="0" name="Picture 27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0" y="1258888"/>
                        <a:ext cx="4000500" cy="927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4" name="Object 4"/>
          <p:cNvGraphicFramePr>
            <a:graphicFrameLocks noChangeAspect="1"/>
          </p:cNvGraphicFramePr>
          <p:nvPr/>
        </p:nvGraphicFramePr>
        <p:xfrm>
          <a:off x="2451100" y="2427288"/>
          <a:ext cx="20701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98" name="Equation" r:id="rId5" imgW="2070100" imgH="292100" progId="Equation.DSMT4">
                  <p:embed/>
                </p:oleObj>
              </mc:Choice>
              <mc:Fallback>
                <p:oleObj name="Equation" r:id="rId5" imgW="2070100" imgH="292100" progId="Equation.DSMT4">
                  <p:embed/>
                  <p:pic>
                    <p:nvPicPr>
                      <p:cNvPr id="0" name="Picture 27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51100" y="2427288"/>
                        <a:ext cx="20701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5" name="Object 5"/>
          <p:cNvGraphicFramePr>
            <a:graphicFrameLocks noChangeAspect="1"/>
          </p:cNvGraphicFramePr>
          <p:nvPr/>
        </p:nvGraphicFramePr>
        <p:xfrm>
          <a:off x="1816100" y="3051969"/>
          <a:ext cx="33274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99" name="Equation" r:id="rId7" imgW="3327400" imgH="292100" progId="Equation.DSMT4">
                  <p:embed/>
                </p:oleObj>
              </mc:Choice>
              <mc:Fallback>
                <p:oleObj name="Equation" r:id="rId7" imgW="3327400" imgH="292100" progId="Equation.DSMT4">
                  <p:embed/>
                  <p:pic>
                    <p:nvPicPr>
                      <p:cNvPr id="0" name="Picture 27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16100" y="3051969"/>
                        <a:ext cx="33274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6" name="Object 6"/>
          <p:cNvGraphicFramePr>
            <a:graphicFrameLocks noChangeAspect="1"/>
          </p:cNvGraphicFramePr>
          <p:nvPr/>
        </p:nvGraphicFramePr>
        <p:xfrm>
          <a:off x="3098800" y="3525837"/>
          <a:ext cx="11811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00" name="Equation" r:id="rId9" imgW="1180588" imgH="291973" progId="Equation.DSMT4">
                  <p:embed/>
                </p:oleObj>
              </mc:Choice>
              <mc:Fallback>
                <p:oleObj name="Equation" r:id="rId9" imgW="1180588" imgH="291973" progId="Equation.DSMT4">
                  <p:embed/>
                  <p:pic>
                    <p:nvPicPr>
                      <p:cNvPr id="0" name="Picture 27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98800" y="3525837"/>
                        <a:ext cx="11811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7" name="Object 7"/>
          <p:cNvGraphicFramePr>
            <a:graphicFrameLocks noChangeAspect="1"/>
          </p:cNvGraphicFramePr>
          <p:nvPr/>
        </p:nvGraphicFramePr>
        <p:xfrm>
          <a:off x="3022600" y="3984625"/>
          <a:ext cx="1295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01" name="Equation" r:id="rId11" imgW="1295400" imgH="838200" progId="Equation.DSMT4">
                  <p:embed/>
                </p:oleObj>
              </mc:Choice>
              <mc:Fallback>
                <p:oleObj name="Equation" r:id="rId11" imgW="1295400" imgH="838200" progId="Equation.DSMT4">
                  <p:embed/>
                  <p:pic>
                    <p:nvPicPr>
                      <p:cNvPr id="0" name="Picture 28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22600" y="3984625"/>
                        <a:ext cx="12954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8" name="Object 8"/>
          <p:cNvGraphicFramePr>
            <a:graphicFrameLocks noChangeAspect="1"/>
          </p:cNvGraphicFramePr>
          <p:nvPr/>
        </p:nvGraphicFramePr>
        <p:xfrm>
          <a:off x="3403600" y="4953000"/>
          <a:ext cx="736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02" name="Equation" r:id="rId13" imgW="736600" imgH="838200" progId="Equation.DSMT4">
                  <p:embed/>
                </p:oleObj>
              </mc:Choice>
              <mc:Fallback>
                <p:oleObj name="Equation" r:id="rId13" imgW="736600" imgH="838200" progId="Equation.DSMT4">
                  <p:embed/>
                  <p:pic>
                    <p:nvPicPr>
                      <p:cNvPr id="0" name="Picture 28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03600" y="4953000"/>
                        <a:ext cx="7366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9" name="Object 9"/>
          <p:cNvGraphicFramePr>
            <a:graphicFrameLocks noChangeAspect="1"/>
          </p:cNvGraphicFramePr>
          <p:nvPr/>
        </p:nvGraphicFramePr>
        <p:xfrm>
          <a:off x="5715000" y="1582738"/>
          <a:ext cx="952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03" name="Equation" r:id="rId15" imgW="952087" imgH="279279" progId="Equation.DSMT4">
                  <p:embed/>
                </p:oleObj>
              </mc:Choice>
              <mc:Fallback>
                <p:oleObj name="Equation" r:id="rId15" imgW="952087" imgH="279279" progId="Equation.DSMT4">
                  <p:embed/>
                  <p:pic>
                    <p:nvPicPr>
                      <p:cNvPr id="0" name="Picture 28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5000" y="1582738"/>
                        <a:ext cx="9525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50" name="Object 10"/>
          <p:cNvGraphicFramePr>
            <a:graphicFrameLocks noChangeAspect="1"/>
          </p:cNvGraphicFramePr>
          <p:nvPr/>
        </p:nvGraphicFramePr>
        <p:xfrm>
          <a:off x="5715000" y="2433638"/>
          <a:ext cx="927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04" name="Equation" r:id="rId17" imgW="927100" imgH="279400" progId="Equation.DSMT4">
                  <p:embed/>
                </p:oleObj>
              </mc:Choice>
              <mc:Fallback>
                <p:oleObj name="Equation" r:id="rId17" imgW="927100" imgH="279400" progId="Equation.DSMT4">
                  <p:embed/>
                  <p:pic>
                    <p:nvPicPr>
                      <p:cNvPr id="0" name="Picture 28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5000" y="2433638"/>
                        <a:ext cx="9271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51" name="Object 11"/>
          <p:cNvGraphicFramePr>
            <a:graphicFrameLocks noChangeAspect="1"/>
          </p:cNvGraphicFramePr>
          <p:nvPr/>
        </p:nvGraphicFramePr>
        <p:xfrm>
          <a:off x="5715000" y="3045619"/>
          <a:ext cx="21209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05" name="Equation" r:id="rId19" imgW="2120900" imgH="304800" progId="Equation.DSMT4">
                  <p:embed/>
                </p:oleObj>
              </mc:Choice>
              <mc:Fallback>
                <p:oleObj name="Equation" r:id="rId19" imgW="2120900" imgH="304800" progId="Equation.DSMT4">
                  <p:embed/>
                  <p:pic>
                    <p:nvPicPr>
                      <p:cNvPr id="0" name="Picture 28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5000" y="3045619"/>
                        <a:ext cx="2120900" cy="304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52" name="Object 12"/>
          <p:cNvGraphicFramePr>
            <a:graphicFrameLocks noChangeAspect="1"/>
          </p:cNvGraphicFramePr>
          <p:nvPr/>
        </p:nvGraphicFramePr>
        <p:xfrm>
          <a:off x="5715000" y="3532187"/>
          <a:ext cx="927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06" name="Equation" r:id="rId21" imgW="927100" imgH="279400" progId="Equation.DSMT4">
                  <p:embed/>
                </p:oleObj>
              </mc:Choice>
              <mc:Fallback>
                <p:oleObj name="Equation" r:id="rId21" imgW="927100" imgH="279400" progId="Equation.DSMT4">
                  <p:embed/>
                  <p:pic>
                    <p:nvPicPr>
                      <p:cNvPr id="0" name="Picture 28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5000" y="3532187"/>
                        <a:ext cx="9271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53" name="Object 13"/>
          <p:cNvGraphicFramePr>
            <a:graphicFrameLocks noChangeAspect="1"/>
          </p:cNvGraphicFramePr>
          <p:nvPr/>
        </p:nvGraphicFramePr>
        <p:xfrm>
          <a:off x="5715000" y="4264025"/>
          <a:ext cx="2349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07" name="Equation" r:id="rId23" imgW="2349500" imgH="279400" progId="Equation.DSMT4">
                  <p:embed/>
                </p:oleObj>
              </mc:Choice>
              <mc:Fallback>
                <p:oleObj name="Equation" r:id="rId23" imgW="2349500" imgH="279400" progId="Equation.DSMT4">
                  <p:embed/>
                  <p:pic>
                    <p:nvPicPr>
                      <p:cNvPr id="0" name="Picture 28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5000" y="4264025"/>
                        <a:ext cx="23495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54" name="Object 14"/>
          <p:cNvGraphicFramePr>
            <a:graphicFrameLocks noChangeAspect="1"/>
          </p:cNvGraphicFramePr>
          <p:nvPr/>
        </p:nvGraphicFramePr>
        <p:xfrm>
          <a:off x="5715000" y="5232400"/>
          <a:ext cx="927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08" name="Equation" r:id="rId25" imgW="927100" imgH="279400" progId="Equation.DSMT4">
                  <p:embed/>
                </p:oleObj>
              </mc:Choice>
              <mc:Fallback>
                <p:oleObj name="Equation" r:id="rId25" imgW="927100" imgH="279400" progId="Equation.DSMT4">
                  <p:embed/>
                  <p:pic>
                    <p:nvPicPr>
                      <p:cNvPr id="0" name="Picture 28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5000" y="5232400"/>
                        <a:ext cx="9271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9" name="Straight Connector 18"/>
          <p:cNvCxnSpPr/>
          <p:nvPr/>
        </p:nvCxnSpPr>
        <p:spPr>
          <a:xfrm rot="9900000" flipV="1">
            <a:off x="2034540" y="1879600"/>
            <a:ext cx="365760" cy="1524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 rot="9900000" flipV="1">
            <a:off x="1511109" y="1402770"/>
            <a:ext cx="457200" cy="1524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rot="9900000" flipV="1">
            <a:off x="2832867" y="1402196"/>
            <a:ext cx="457200" cy="1524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 rot="9900000" flipV="1">
            <a:off x="3341849" y="1872963"/>
            <a:ext cx="365760" cy="1524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rot="9900000" flipV="1">
            <a:off x="4929349" y="1873537"/>
            <a:ext cx="365760" cy="1524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 rot="9900000" flipV="1">
            <a:off x="3911409" y="1402196"/>
            <a:ext cx="457200" cy="1524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0256" name="Object 16"/>
          <p:cNvGraphicFramePr>
            <a:graphicFrameLocks noChangeAspect="1"/>
          </p:cNvGraphicFramePr>
          <p:nvPr/>
        </p:nvGraphicFramePr>
        <p:xfrm>
          <a:off x="1676400" y="1117600"/>
          <a:ext cx="139700" cy="203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09" name="Equation" r:id="rId27" imgW="139639" imgH="203112" progId="Equation.DSMT4">
                  <p:embed/>
                </p:oleObj>
              </mc:Choice>
              <mc:Fallback>
                <p:oleObj name="Equation" r:id="rId27" imgW="139639" imgH="203112" progId="Equation.DSMT4">
                  <p:embed/>
                  <p:pic>
                    <p:nvPicPr>
                      <p:cNvPr id="0" name="Picture 28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1117600"/>
                        <a:ext cx="139700" cy="203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57" name="Object 17"/>
          <p:cNvGraphicFramePr>
            <a:graphicFrameLocks noChangeAspect="1"/>
          </p:cNvGraphicFramePr>
          <p:nvPr/>
        </p:nvGraphicFramePr>
        <p:xfrm>
          <a:off x="3003550" y="1143000"/>
          <a:ext cx="152400" cy="203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10" name="Equation" r:id="rId29" imgW="152268" imgH="203024" progId="Equation.DSMT4">
                  <p:embed/>
                </p:oleObj>
              </mc:Choice>
              <mc:Fallback>
                <p:oleObj name="Equation" r:id="rId29" imgW="152268" imgH="203024" progId="Equation.DSMT4">
                  <p:embed/>
                  <p:pic>
                    <p:nvPicPr>
                      <p:cNvPr id="0" name="Picture 28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03550" y="1143000"/>
                        <a:ext cx="152400" cy="203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58" name="Object 18"/>
          <p:cNvGraphicFramePr>
            <a:graphicFrameLocks noChangeAspect="1"/>
          </p:cNvGraphicFramePr>
          <p:nvPr/>
        </p:nvGraphicFramePr>
        <p:xfrm>
          <a:off x="4089400" y="1149350"/>
          <a:ext cx="1397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11" name="Equation" r:id="rId31" imgW="139639" imgH="190417" progId="Equation.DSMT4">
                  <p:embed/>
                </p:oleObj>
              </mc:Choice>
              <mc:Fallback>
                <p:oleObj name="Equation" r:id="rId31" imgW="139639" imgH="190417" progId="Equation.DSMT4">
                  <p:embed/>
                  <p:pic>
                    <p:nvPicPr>
                      <p:cNvPr id="0" name="Picture 29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89400" y="1149350"/>
                        <a:ext cx="139700" cy="190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5:  Solving Linear </a:t>
            </a:r>
            <a:r>
              <a:rPr lang="en-US" dirty="0">
                <a:solidFill>
                  <a:schemeClr val="accent1"/>
                </a:solidFill>
              </a:rPr>
              <a:t>Equations </a:t>
            </a:r>
            <a:r>
              <a:rPr lang="en-US" dirty="0"/>
              <a:t>Involving Fractions </a:t>
            </a:r>
            <a:r>
              <a:rPr lang="en-US" sz="3200" dirty="0">
                <a:solidFill>
                  <a:schemeClr val="accent1"/>
                </a:solidFill>
              </a:rPr>
              <a:t>(cont.)</a:t>
            </a:r>
          </a:p>
        </p:txBody>
      </p:sp>
      <p:sp>
        <p:nvSpPr>
          <p:cNvPr id="18435" name="Rectangle 3"/>
          <p:cNvSpPr>
            <a:spLocks noGrp="1"/>
          </p:cNvSpPr>
          <p:nvPr>
            <p:ph idx="1"/>
          </p:nvPr>
        </p:nvSpPr>
        <p:spPr>
          <a:xfrm>
            <a:off x="457200" y="1437650"/>
            <a:ext cx="822960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b="1" dirty="0">
                <a:solidFill>
                  <a:schemeClr val="tx1"/>
                </a:solidFill>
                <a:latin typeface="Calibri" pitchFamily="34" charset="0"/>
              </a:rPr>
              <a:t>Check</a:t>
            </a:r>
            <a:endParaRPr lang="en-US" dirty="0"/>
          </a:p>
        </p:txBody>
      </p:sp>
      <p:graphicFrame>
        <p:nvGraphicFramePr>
          <p:cNvPr id="11267" name="Object 3"/>
          <p:cNvGraphicFramePr>
            <a:graphicFrameLocks noChangeAspect="1"/>
          </p:cNvGraphicFramePr>
          <p:nvPr/>
        </p:nvGraphicFramePr>
        <p:xfrm>
          <a:off x="2247900" y="1280160"/>
          <a:ext cx="2006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502" name="Equation" r:id="rId3" imgW="2006600" imgH="838200" progId="Equation.DSMT4">
                  <p:embed/>
                </p:oleObj>
              </mc:Choice>
              <mc:Fallback>
                <p:oleObj name="Equation" r:id="rId3" imgW="2006600" imgH="838200" progId="Equation.DSMT4">
                  <p:embed/>
                  <p:pic>
                    <p:nvPicPr>
                      <p:cNvPr id="0" name="Picture 15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47900" y="1280160"/>
                        <a:ext cx="20066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69" name="Object 5"/>
          <p:cNvGraphicFramePr>
            <a:graphicFrameLocks noChangeAspect="1"/>
          </p:cNvGraphicFramePr>
          <p:nvPr/>
        </p:nvGraphicFramePr>
        <p:xfrm>
          <a:off x="1828800" y="2347807"/>
          <a:ext cx="2425700" cy="1028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503" name="Equation" r:id="rId5" imgW="2425700" imgH="1028700" progId="Equation.DSMT4">
                  <p:embed/>
                </p:oleObj>
              </mc:Choice>
              <mc:Fallback>
                <p:oleObj name="Equation" r:id="rId5" imgW="2425700" imgH="1028700" progId="Equation.DSMT4">
                  <p:embed/>
                  <p:pic>
                    <p:nvPicPr>
                      <p:cNvPr id="0" name="Picture 15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800" y="2347807"/>
                        <a:ext cx="2425700" cy="1028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0" name="Object 6"/>
          <p:cNvGraphicFramePr>
            <a:graphicFrameLocks noChangeAspect="1"/>
          </p:cNvGraphicFramePr>
          <p:nvPr/>
        </p:nvGraphicFramePr>
        <p:xfrm>
          <a:off x="2095500" y="3605954"/>
          <a:ext cx="2159000" cy="965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504" name="Equation" r:id="rId7" imgW="2159000" imgH="965200" progId="Equation.DSMT4">
                  <p:embed/>
                </p:oleObj>
              </mc:Choice>
              <mc:Fallback>
                <p:oleObj name="Equation" r:id="rId7" imgW="2159000" imgH="965200" progId="Equation.DSMT4">
                  <p:embed/>
                  <p:pic>
                    <p:nvPicPr>
                      <p:cNvPr id="0" name="Picture 15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95500" y="3605954"/>
                        <a:ext cx="2159000" cy="965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1" name="Object 7"/>
          <p:cNvGraphicFramePr>
            <a:graphicFrameLocks noChangeAspect="1"/>
          </p:cNvGraphicFramePr>
          <p:nvPr/>
        </p:nvGraphicFramePr>
        <p:xfrm>
          <a:off x="2590800" y="4800600"/>
          <a:ext cx="1663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505" name="Equation" r:id="rId9" imgW="1663700" imgH="838200" progId="Equation.DSMT4">
                  <p:embed/>
                </p:oleObj>
              </mc:Choice>
              <mc:Fallback>
                <p:oleObj name="Equation" r:id="rId9" imgW="1663700" imgH="838200" progId="Equation.DSMT4">
                  <p:embed/>
                  <p:pic>
                    <p:nvPicPr>
                      <p:cNvPr id="0" name="Picture 15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0800" y="4800600"/>
                        <a:ext cx="16637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2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73979314"/>
              </p:ext>
            </p:extLst>
          </p:nvPr>
        </p:nvGraphicFramePr>
        <p:xfrm>
          <a:off x="4660900" y="2557463"/>
          <a:ext cx="17018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506" name="Equation" r:id="rId11" imgW="1701720" imgH="609480" progId="Equation.DSMT4">
                  <p:embed/>
                </p:oleObj>
              </mc:Choice>
              <mc:Fallback>
                <p:oleObj name="Equation" r:id="rId11" imgW="1701720" imgH="609480" progId="Equation.DSMT4">
                  <p:embed/>
                  <p:pic>
                    <p:nvPicPr>
                      <p:cNvPr id="0" name="Picture 15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60900" y="2557463"/>
                        <a:ext cx="1701800" cy="609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3" name="Object 9"/>
          <p:cNvGraphicFramePr>
            <a:graphicFrameLocks noChangeAspect="1"/>
          </p:cNvGraphicFramePr>
          <p:nvPr/>
        </p:nvGraphicFramePr>
        <p:xfrm>
          <a:off x="4622800" y="3987800"/>
          <a:ext cx="927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507" name="Equation" r:id="rId13" imgW="927100" imgH="279400" progId="Equation.DSMT4">
                  <p:embed/>
                </p:oleObj>
              </mc:Choice>
              <mc:Fallback>
                <p:oleObj name="Equation" r:id="rId13" imgW="927100" imgH="279400" progId="Equation.DSMT4">
                  <p:embed/>
                  <p:pic>
                    <p:nvPicPr>
                      <p:cNvPr id="0" name="Picture 15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22800" y="3987800"/>
                        <a:ext cx="9271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4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86032568"/>
              </p:ext>
            </p:extLst>
          </p:nvPr>
        </p:nvGraphicFramePr>
        <p:xfrm>
          <a:off x="4603750" y="5105400"/>
          <a:ext cx="16129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508" name="Equation" r:id="rId15" imgW="1612800" imgH="228600" progId="Equation.DSMT4">
                  <p:embed/>
                </p:oleObj>
              </mc:Choice>
              <mc:Fallback>
                <p:oleObj name="Equation" r:id="rId15" imgW="1612800" imgH="228600" progId="Equation.DSMT4">
                  <p:embed/>
                  <p:pic>
                    <p:nvPicPr>
                      <p:cNvPr id="0" name="Picture 15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03750" y="5105400"/>
                        <a:ext cx="1612900" cy="228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6:  Solving Linear Equations </a:t>
            </a:r>
            <a:r>
              <a:rPr lang="en-US" dirty="0"/>
              <a:t>Involving</a:t>
            </a:r>
            <a:r>
              <a:rPr lang="en-US" sz="3200" dirty="0">
                <a:solidFill>
                  <a:schemeClr val="accent1"/>
                </a:solidFill>
              </a:rPr>
              <a:t> </a:t>
            </a:r>
            <a:r>
              <a:rPr lang="en-US" dirty="0"/>
              <a:t>Fractions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3317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686616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Solve the equation</a:t>
            </a:r>
            <a:r>
              <a:rPr lang="en-US" dirty="0">
                <a:solidFill>
                  <a:schemeClr val="tx1"/>
                </a:solidFill>
              </a:rPr>
              <a:t> </a:t>
            </a:r>
            <a:endParaRPr lang="en-US" i="0" dirty="0">
              <a:solidFill>
                <a:schemeClr val="tx1"/>
              </a:solidFill>
            </a:endParaRPr>
          </a:p>
          <a:p>
            <a:pPr algn="just">
              <a:lnSpc>
                <a:spcPct val="250000"/>
              </a:lnSpc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</p:txBody>
      </p:sp>
      <p:graphicFrame>
        <p:nvGraphicFramePr>
          <p:cNvPr id="20484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86423550"/>
              </p:ext>
            </p:extLst>
          </p:nvPr>
        </p:nvGraphicFramePr>
        <p:xfrm>
          <a:off x="3321050" y="1149350"/>
          <a:ext cx="30734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504" name="Equation" r:id="rId3" imgW="3073320" imgH="825480" progId="Equation.DSMT4">
                  <p:embed/>
                </p:oleObj>
              </mc:Choice>
              <mc:Fallback>
                <p:oleObj name="Equation" r:id="rId3" imgW="3073320" imgH="825480" progId="Equation.DSMT4">
                  <p:embed/>
                  <p:pic>
                    <p:nvPicPr>
                      <p:cNvPr id="0" name="Picture 1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21050" y="1149350"/>
                        <a:ext cx="3073400" cy="825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40431080"/>
              </p:ext>
            </p:extLst>
          </p:nvPr>
        </p:nvGraphicFramePr>
        <p:xfrm>
          <a:off x="3333750" y="2216150"/>
          <a:ext cx="29591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505" name="Equation" r:id="rId5" imgW="2958840" imgH="825480" progId="Equation.DSMT4">
                  <p:embed/>
                </p:oleObj>
              </mc:Choice>
              <mc:Fallback>
                <p:oleObj name="Equation" r:id="rId5" imgW="2958840" imgH="825480" progId="Equation.DSMT4">
                  <p:embed/>
                  <p:pic>
                    <p:nvPicPr>
                      <p:cNvPr id="0" name="Picture 1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33750" y="2216150"/>
                        <a:ext cx="2959100" cy="825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3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64818559"/>
              </p:ext>
            </p:extLst>
          </p:nvPr>
        </p:nvGraphicFramePr>
        <p:xfrm>
          <a:off x="1143000" y="3282950"/>
          <a:ext cx="4305300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506" name="Equation" r:id="rId7" imgW="4305240" imgH="888840" progId="Equation.DSMT4">
                  <p:embed/>
                </p:oleObj>
              </mc:Choice>
              <mc:Fallback>
                <p:oleObj name="Equation" r:id="rId7" imgW="4305240" imgH="888840" progId="Equation.DSMT4">
                  <p:embed/>
                  <p:pic>
                    <p:nvPicPr>
                      <p:cNvPr id="0" name="Picture 1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3282950"/>
                        <a:ext cx="4305300" cy="889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4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43491245"/>
              </p:ext>
            </p:extLst>
          </p:nvPr>
        </p:nvGraphicFramePr>
        <p:xfrm>
          <a:off x="6756400" y="2438400"/>
          <a:ext cx="20320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507" name="Equation" r:id="rId9" imgW="2032000" imgH="279400" progId="Equation.DSMT4">
                  <p:embed/>
                </p:oleObj>
              </mc:Choice>
              <mc:Fallback>
                <p:oleObj name="Equation" r:id="rId9" imgW="2032000" imgH="279400" progId="Equation.DSMT4">
                  <p:embed/>
                  <p:pic>
                    <p:nvPicPr>
                      <p:cNvPr id="0" name="Picture 1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56400" y="2438400"/>
                        <a:ext cx="20320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5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06371223"/>
              </p:ext>
            </p:extLst>
          </p:nvPr>
        </p:nvGraphicFramePr>
        <p:xfrm>
          <a:off x="5651500" y="3352800"/>
          <a:ext cx="3187700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508" name="Equation" r:id="rId11" imgW="3187440" imgH="545760" progId="Equation.DSMT4">
                  <p:embed/>
                </p:oleObj>
              </mc:Choice>
              <mc:Fallback>
                <p:oleObj name="Equation" r:id="rId11" imgW="3187440" imgH="545760" progId="Equation.DSMT4">
                  <p:embed/>
                  <p:pic>
                    <p:nvPicPr>
                      <p:cNvPr id="0" name="Picture 1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51500" y="3352800"/>
                        <a:ext cx="3187700" cy="546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6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12664230"/>
              </p:ext>
            </p:extLst>
          </p:nvPr>
        </p:nvGraphicFramePr>
        <p:xfrm>
          <a:off x="247650" y="4425950"/>
          <a:ext cx="68072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509" name="Equation" r:id="rId13" imgW="6806880" imgH="927000" progId="Equation.DSMT4">
                  <p:embed/>
                </p:oleObj>
              </mc:Choice>
              <mc:Fallback>
                <p:oleObj name="Equation" r:id="rId13" imgW="6806880" imgH="927000" progId="Equation.DSMT4">
                  <p:embed/>
                  <p:pic>
                    <p:nvPicPr>
                      <p:cNvPr id="0" name="Picture 1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7650" y="4425950"/>
                        <a:ext cx="6807200" cy="927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7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27575274"/>
              </p:ext>
            </p:extLst>
          </p:nvPr>
        </p:nvGraphicFramePr>
        <p:xfrm>
          <a:off x="5562600" y="5410200"/>
          <a:ext cx="32258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510" name="Equation" r:id="rId15" imgW="3225800" imgH="279400" progId="Equation.DSMT4">
                  <p:embed/>
                </p:oleObj>
              </mc:Choice>
              <mc:Fallback>
                <p:oleObj name="Equation" r:id="rId15" imgW="3225800" imgH="279400" progId="Equation.DSMT4">
                  <p:embed/>
                  <p:pic>
                    <p:nvPicPr>
                      <p:cNvPr id="0" name="Picture 1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62600" y="5410200"/>
                        <a:ext cx="32258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6:  Solving Linear Equations </a:t>
            </a:r>
            <a:r>
              <a:rPr lang="en-US" dirty="0"/>
              <a:t>Involving</a:t>
            </a:r>
            <a:r>
              <a:rPr lang="en-US" sz="3200" dirty="0">
                <a:solidFill>
                  <a:schemeClr val="accent1"/>
                </a:solidFill>
              </a:rPr>
              <a:t> Fractions (cont.)</a:t>
            </a:r>
          </a:p>
        </p:txBody>
      </p:sp>
      <p:graphicFrame>
        <p:nvGraphicFramePr>
          <p:cNvPr id="1331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28792522"/>
              </p:ext>
            </p:extLst>
          </p:nvPr>
        </p:nvGraphicFramePr>
        <p:xfrm>
          <a:off x="1085850" y="1398588"/>
          <a:ext cx="3251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704" name="Equation" r:id="rId3" imgW="3251160" imgH="291960" progId="Equation.DSMT4">
                  <p:embed/>
                </p:oleObj>
              </mc:Choice>
              <mc:Fallback>
                <p:oleObj name="Equation" r:id="rId3" imgW="3251160" imgH="291960" progId="Equation.DSMT4">
                  <p:embed/>
                  <p:pic>
                    <p:nvPicPr>
                      <p:cNvPr id="0" name="Picture 24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85850" y="1398588"/>
                        <a:ext cx="32512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7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27606425"/>
              </p:ext>
            </p:extLst>
          </p:nvPr>
        </p:nvGraphicFramePr>
        <p:xfrm>
          <a:off x="2419350" y="1970088"/>
          <a:ext cx="1917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705" name="Equation" r:id="rId5" imgW="1917360" imgH="291960" progId="Equation.DSMT4">
                  <p:embed/>
                </p:oleObj>
              </mc:Choice>
              <mc:Fallback>
                <p:oleObj name="Equation" r:id="rId5" imgW="1917360" imgH="291960" progId="Equation.DSMT4">
                  <p:embed/>
                  <p:pic>
                    <p:nvPicPr>
                      <p:cNvPr id="0" name="Picture 24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19350" y="1970088"/>
                        <a:ext cx="19177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8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39384588"/>
              </p:ext>
            </p:extLst>
          </p:nvPr>
        </p:nvGraphicFramePr>
        <p:xfrm>
          <a:off x="1752600" y="2541588"/>
          <a:ext cx="32131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706" name="Equation" r:id="rId7" imgW="3213000" imgH="291960" progId="Equation.DSMT4">
                  <p:embed/>
                </p:oleObj>
              </mc:Choice>
              <mc:Fallback>
                <p:oleObj name="Equation" r:id="rId7" imgW="3213000" imgH="291960" progId="Equation.DSMT4">
                  <p:embed/>
                  <p:pic>
                    <p:nvPicPr>
                      <p:cNvPr id="0" name="Picture 24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2541588"/>
                        <a:ext cx="32131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20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4389418"/>
              </p:ext>
            </p:extLst>
          </p:nvPr>
        </p:nvGraphicFramePr>
        <p:xfrm>
          <a:off x="3238500" y="3111500"/>
          <a:ext cx="12700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707" name="Equation" r:id="rId9" imgW="1269720" imgH="279360" progId="Equation.DSMT4">
                  <p:embed/>
                </p:oleObj>
              </mc:Choice>
              <mc:Fallback>
                <p:oleObj name="Equation" r:id="rId9" imgW="1269720" imgH="279360" progId="Equation.DSMT4">
                  <p:embed/>
                  <p:pic>
                    <p:nvPicPr>
                      <p:cNvPr id="0" name="Picture 25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38500" y="3111500"/>
                        <a:ext cx="12700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21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79845474"/>
              </p:ext>
            </p:extLst>
          </p:nvPr>
        </p:nvGraphicFramePr>
        <p:xfrm>
          <a:off x="3187700" y="3676650"/>
          <a:ext cx="13843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708" name="Equation" r:id="rId11" imgW="1384200" imgH="825480" progId="Equation.DSMT4">
                  <p:embed/>
                </p:oleObj>
              </mc:Choice>
              <mc:Fallback>
                <p:oleObj name="Equation" r:id="rId11" imgW="1384200" imgH="825480" progId="Equation.DSMT4">
                  <p:embed/>
                  <p:pic>
                    <p:nvPicPr>
                      <p:cNvPr id="0" name="Picture 25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87700" y="3676650"/>
                        <a:ext cx="1384300" cy="825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22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37254523"/>
              </p:ext>
            </p:extLst>
          </p:nvPr>
        </p:nvGraphicFramePr>
        <p:xfrm>
          <a:off x="3409950" y="4787900"/>
          <a:ext cx="9271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709" name="Equation" r:id="rId13" imgW="927000" imgH="291960" progId="Equation.DSMT4">
                  <p:embed/>
                </p:oleObj>
              </mc:Choice>
              <mc:Fallback>
                <p:oleObj name="Equation" r:id="rId13" imgW="927000" imgH="291960" progId="Equation.DSMT4">
                  <p:embed/>
                  <p:pic>
                    <p:nvPicPr>
                      <p:cNvPr id="0" name="Picture 25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09950" y="4787900"/>
                        <a:ext cx="9271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23" name="Object 11"/>
          <p:cNvGraphicFramePr>
            <a:graphicFrameLocks noChangeAspect="1"/>
          </p:cNvGraphicFramePr>
          <p:nvPr/>
        </p:nvGraphicFramePr>
        <p:xfrm>
          <a:off x="5067300" y="1447800"/>
          <a:ext cx="927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710" name="Equation" r:id="rId15" imgW="927100" imgH="279400" progId="Equation.DSMT4">
                  <p:embed/>
                </p:oleObj>
              </mc:Choice>
              <mc:Fallback>
                <p:oleObj name="Equation" r:id="rId15" imgW="927100" imgH="279400" progId="Equation.DSMT4">
                  <p:embed/>
                  <p:pic>
                    <p:nvPicPr>
                      <p:cNvPr id="0" name="Picture 25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67300" y="1447800"/>
                        <a:ext cx="9271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24" name="Object 12"/>
          <p:cNvGraphicFramePr>
            <a:graphicFrameLocks noChangeAspect="1"/>
          </p:cNvGraphicFramePr>
          <p:nvPr/>
        </p:nvGraphicFramePr>
        <p:xfrm>
          <a:off x="5067300" y="1981200"/>
          <a:ext cx="20955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711" name="Equation" r:id="rId17" imgW="2095500" imgH="241300" progId="Equation.DSMT4">
                  <p:embed/>
                </p:oleObj>
              </mc:Choice>
              <mc:Fallback>
                <p:oleObj name="Equation" r:id="rId17" imgW="2095500" imgH="241300" progId="Equation.DSMT4">
                  <p:embed/>
                  <p:pic>
                    <p:nvPicPr>
                      <p:cNvPr id="0" name="Picture 25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67300" y="1981200"/>
                        <a:ext cx="2095500" cy="241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25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37522092"/>
              </p:ext>
            </p:extLst>
          </p:nvPr>
        </p:nvGraphicFramePr>
        <p:xfrm>
          <a:off x="5073650" y="2541588"/>
          <a:ext cx="22479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712" name="Equation" r:id="rId19" imgW="2247840" imgH="304560" progId="Equation.DSMT4">
                  <p:embed/>
                </p:oleObj>
              </mc:Choice>
              <mc:Fallback>
                <p:oleObj name="Equation" r:id="rId19" imgW="2247840" imgH="304560" progId="Equation.DSMT4">
                  <p:embed/>
                  <p:pic>
                    <p:nvPicPr>
                      <p:cNvPr id="0" name="Picture 25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73650" y="2541588"/>
                        <a:ext cx="2247900" cy="304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26" name="Object 14"/>
          <p:cNvGraphicFramePr>
            <a:graphicFrameLocks noChangeAspect="1"/>
          </p:cNvGraphicFramePr>
          <p:nvPr/>
        </p:nvGraphicFramePr>
        <p:xfrm>
          <a:off x="5067300" y="3112134"/>
          <a:ext cx="927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713" name="Equation" r:id="rId21" imgW="927100" imgH="279400" progId="Equation.DSMT4">
                  <p:embed/>
                </p:oleObj>
              </mc:Choice>
              <mc:Fallback>
                <p:oleObj name="Equation" r:id="rId21" imgW="927100" imgH="279400" progId="Equation.DSMT4">
                  <p:embed/>
                  <p:pic>
                    <p:nvPicPr>
                      <p:cNvPr id="0" name="Picture 25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67300" y="3112134"/>
                        <a:ext cx="9271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27" name="Object 15"/>
          <p:cNvGraphicFramePr>
            <a:graphicFrameLocks noChangeAspect="1"/>
          </p:cNvGraphicFramePr>
          <p:nvPr/>
        </p:nvGraphicFramePr>
        <p:xfrm>
          <a:off x="5067300" y="3950016"/>
          <a:ext cx="22352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714" name="Equation" r:id="rId23" imgW="2235200" imgH="279400" progId="Equation.DSMT4">
                  <p:embed/>
                </p:oleObj>
              </mc:Choice>
              <mc:Fallback>
                <p:oleObj name="Equation" r:id="rId23" imgW="2235200" imgH="279400" progId="Equation.DSMT4">
                  <p:embed/>
                  <p:pic>
                    <p:nvPicPr>
                      <p:cNvPr id="0" name="Picture 25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67300" y="3950016"/>
                        <a:ext cx="22352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28" name="Object 16"/>
          <p:cNvGraphicFramePr>
            <a:graphicFrameLocks noChangeAspect="1"/>
          </p:cNvGraphicFramePr>
          <p:nvPr/>
        </p:nvGraphicFramePr>
        <p:xfrm>
          <a:off x="5067300" y="4787900"/>
          <a:ext cx="2857500" cy="673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715" name="Equation" r:id="rId25" imgW="2857500" imgH="673100" progId="Equation.DSMT4">
                  <p:embed/>
                </p:oleObj>
              </mc:Choice>
              <mc:Fallback>
                <p:oleObj name="Equation" r:id="rId25" imgW="2857500" imgH="673100" progId="Equation.DSMT4">
                  <p:embed/>
                  <p:pic>
                    <p:nvPicPr>
                      <p:cNvPr id="0" name="Picture 25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67300" y="4787900"/>
                        <a:ext cx="2857500" cy="673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373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2877675"/>
              </p:ext>
            </p:extLst>
          </p:nvPr>
        </p:nvGraphicFramePr>
        <p:xfrm>
          <a:off x="1171575" y="2071687"/>
          <a:ext cx="7058025" cy="3414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696" name="Equation" r:id="rId3" imgW="7061200" imgH="3416300" progId="Equation.DSMT4">
                  <p:embed/>
                </p:oleObj>
              </mc:Choice>
              <mc:Fallback>
                <p:oleObj name="Equation" r:id="rId3" imgW="7061200" imgH="3416300" progId="Equation.DSMT4">
                  <p:embed/>
                  <p:pic>
                    <p:nvPicPr>
                      <p:cNvPr id="0" name="Picture 20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71575" y="2071687"/>
                        <a:ext cx="7058025" cy="34147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555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Completion Example 7:  Solving Equations Involving </a:t>
            </a:r>
            <a:r>
              <a:rPr lang="en-US" dirty="0"/>
              <a:t>Fractions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7" name="Content Placeholder 16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615827"/>
          </a:xfrm>
        </p:spPr>
        <p:txBody>
          <a:bodyPr>
            <a:spAutoFit/>
          </a:bodyPr>
          <a:lstStyle/>
          <a:p>
            <a:pPr algn="just"/>
            <a:r>
              <a:rPr lang="en-US" dirty="0">
                <a:solidFill>
                  <a:schemeClr val="tx1"/>
                </a:solidFill>
              </a:rPr>
              <a:t>Solve the equation </a:t>
            </a:r>
          </a:p>
          <a:p>
            <a:pPr algn="just">
              <a:lnSpc>
                <a:spcPct val="200000"/>
              </a:lnSpc>
              <a:spcBef>
                <a:spcPts val="1800"/>
              </a:spcBef>
            </a:pPr>
            <a:r>
              <a:rPr lang="en-US" b="1" dirty="0">
                <a:solidFill>
                  <a:schemeClr val="tx1"/>
                </a:solidFill>
              </a:rPr>
              <a:t>Solution</a:t>
            </a:r>
            <a:endParaRPr lang="en-US" dirty="0"/>
          </a:p>
        </p:txBody>
      </p:sp>
      <p:graphicFrame>
        <p:nvGraphicFramePr>
          <p:cNvPr id="23557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06370524"/>
              </p:ext>
            </p:extLst>
          </p:nvPr>
        </p:nvGraphicFramePr>
        <p:xfrm>
          <a:off x="3359150" y="1116013"/>
          <a:ext cx="14605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697" name="Equation" r:id="rId5" imgW="1460160" imgH="825480" progId="Equation.DSMT4">
                  <p:embed/>
                </p:oleObj>
              </mc:Choice>
              <mc:Fallback>
                <p:oleObj name="Equation" r:id="rId5" imgW="1460160" imgH="825480" progId="Equation.DSMT4">
                  <p:embed/>
                  <p:pic>
                    <p:nvPicPr>
                      <p:cNvPr id="0" name="Picture 20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9150" y="1116013"/>
                        <a:ext cx="1460500" cy="825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59" name="Object 11"/>
          <p:cNvGraphicFramePr>
            <a:graphicFrameLocks noChangeAspect="1"/>
          </p:cNvGraphicFramePr>
          <p:nvPr/>
        </p:nvGraphicFramePr>
        <p:xfrm>
          <a:off x="7261225" y="3348038"/>
          <a:ext cx="1651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698" name="Equation" r:id="rId7" imgW="165028" imgH="228501" progId="Equation.DSMT4">
                  <p:embed/>
                </p:oleObj>
              </mc:Choice>
              <mc:Fallback>
                <p:oleObj name="Equation" r:id="rId7" imgW="165028" imgH="228501" progId="Equation.DSMT4">
                  <p:embed/>
                  <p:pic>
                    <p:nvPicPr>
                      <p:cNvPr id="0" name="Picture 20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61225" y="3348038"/>
                        <a:ext cx="165100" cy="228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60" name="Object 10"/>
          <p:cNvGraphicFramePr>
            <a:graphicFrameLocks noChangeAspect="1"/>
          </p:cNvGraphicFramePr>
          <p:nvPr/>
        </p:nvGraphicFramePr>
        <p:xfrm>
          <a:off x="1781175" y="3316531"/>
          <a:ext cx="203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699" name="Equation" r:id="rId9" imgW="203112" imgH="291973" progId="Equation.DSMT4">
                  <p:embed/>
                </p:oleObj>
              </mc:Choice>
              <mc:Fallback>
                <p:oleObj name="Equation" r:id="rId9" imgW="203112" imgH="291973" progId="Equation.DSMT4">
                  <p:embed/>
                  <p:pic>
                    <p:nvPicPr>
                      <p:cNvPr id="0" name="Picture 20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81175" y="3316531"/>
                        <a:ext cx="2032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61" name="Object 12"/>
          <p:cNvGraphicFramePr>
            <a:graphicFrameLocks noChangeAspect="1"/>
          </p:cNvGraphicFramePr>
          <p:nvPr/>
        </p:nvGraphicFramePr>
        <p:xfrm>
          <a:off x="1222375" y="4319831"/>
          <a:ext cx="203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700" name="Equation" r:id="rId11" imgW="203112" imgH="291973" progId="Equation.DSMT4">
                  <p:embed/>
                </p:oleObj>
              </mc:Choice>
              <mc:Fallback>
                <p:oleObj name="Equation" r:id="rId11" imgW="203112" imgH="291973" progId="Equation.DSMT4">
                  <p:embed/>
                  <p:pic>
                    <p:nvPicPr>
                      <p:cNvPr id="0" name="Picture 20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22375" y="4319831"/>
                        <a:ext cx="2032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62" name="Object 13"/>
          <p:cNvGraphicFramePr>
            <a:graphicFrameLocks noChangeAspect="1"/>
          </p:cNvGraphicFramePr>
          <p:nvPr/>
        </p:nvGraphicFramePr>
        <p:xfrm>
          <a:off x="2517775" y="4319831"/>
          <a:ext cx="203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701" name="Equation" r:id="rId13" imgW="203112" imgH="291973" progId="Equation.DSMT4">
                  <p:embed/>
                </p:oleObj>
              </mc:Choice>
              <mc:Fallback>
                <p:oleObj name="Equation" r:id="rId13" imgW="203112" imgH="291973" progId="Equation.DSMT4">
                  <p:embed/>
                  <p:pic>
                    <p:nvPicPr>
                      <p:cNvPr id="0" name="Picture 20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7775" y="4319831"/>
                        <a:ext cx="2032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63" name="Object 14"/>
          <p:cNvGraphicFramePr>
            <a:graphicFrameLocks noChangeAspect="1"/>
          </p:cNvGraphicFramePr>
          <p:nvPr/>
        </p:nvGraphicFramePr>
        <p:xfrm>
          <a:off x="3609975" y="3316531"/>
          <a:ext cx="203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702" name="Equation" r:id="rId15" imgW="203112" imgH="291973" progId="Equation.DSMT4">
                  <p:embed/>
                </p:oleObj>
              </mc:Choice>
              <mc:Fallback>
                <p:oleObj name="Equation" r:id="rId15" imgW="203112" imgH="291973" progId="Equation.DSMT4">
                  <p:embed/>
                  <p:pic>
                    <p:nvPicPr>
                      <p:cNvPr id="0" name="Picture 20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09975" y="3316531"/>
                        <a:ext cx="2032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64" name="Object 15"/>
          <p:cNvGraphicFramePr>
            <a:graphicFrameLocks noChangeAspect="1"/>
          </p:cNvGraphicFramePr>
          <p:nvPr/>
        </p:nvGraphicFramePr>
        <p:xfrm>
          <a:off x="2466975" y="5145331"/>
          <a:ext cx="203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703" name="Equation" r:id="rId17" imgW="203112" imgH="291973" progId="Equation.DSMT4">
                  <p:embed/>
                </p:oleObj>
              </mc:Choice>
              <mc:Fallback>
                <p:oleObj name="Equation" r:id="rId17" imgW="203112" imgH="291973" progId="Equation.DSMT4">
                  <p:embed/>
                  <p:pic>
                    <p:nvPicPr>
                      <p:cNvPr id="0" name="Picture 2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66975" y="5145331"/>
                        <a:ext cx="2032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65" name="Object 16"/>
          <p:cNvGraphicFramePr>
            <a:graphicFrameLocks noChangeAspect="1"/>
          </p:cNvGraphicFramePr>
          <p:nvPr/>
        </p:nvGraphicFramePr>
        <p:xfrm>
          <a:off x="3140075" y="5145331"/>
          <a:ext cx="2159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704" name="Equation" r:id="rId19" imgW="215806" imgH="279279" progId="Equation.DSMT4">
                  <p:embed/>
                </p:oleObj>
              </mc:Choice>
              <mc:Fallback>
                <p:oleObj name="Equation" r:id="rId19" imgW="215806" imgH="279279" progId="Equation.DSMT4">
                  <p:embed/>
                  <p:pic>
                    <p:nvPicPr>
                      <p:cNvPr id="0" name="Picture 2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40075" y="5145331"/>
                        <a:ext cx="2159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66" name="Object 17"/>
          <p:cNvGraphicFramePr>
            <a:graphicFrameLocks noChangeAspect="1"/>
          </p:cNvGraphicFramePr>
          <p:nvPr/>
        </p:nvGraphicFramePr>
        <p:xfrm>
          <a:off x="3609975" y="5158031"/>
          <a:ext cx="203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705" name="Equation" r:id="rId21" imgW="203112" imgH="291973" progId="Equation.DSMT4">
                  <p:embed/>
                </p:oleObj>
              </mc:Choice>
              <mc:Fallback>
                <p:oleObj name="Equation" r:id="rId21" imgW="203112" imgH="291973" progId="Equation.DSMT4">
                  <p:embed/>
                  <p:pic>
                    <p:nvPicPr>
                      <p:cNvPr id="0" name="Picture 2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09975" y="5158031"/>
                        <a:ext cx="2032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67" name="Object 25"/>
          <p:cNvGraphicFramePr>
            <a:graphicFrameLocks noChangeAspect="1"/>
          </p:cNvGraphicFramePr>
          <p:nvPr/>
        </p:nvGraphicFramePr>
        <p:xfrm>
          <a:off x="3584575" y="4319831"/>
          <a:ext cx="203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706" name="Equation" r:id="rId23" imgW="203112" imgH="291973" progId="Equation.DSMT4">
                  <p:embed/>
                </p:oleObj>
              </mc:Choice>
              <mc:Fallback>
                <p:oleObj name="Equation" r:id="rId23" imgW="203112" imgH="291973" progId="Equation.DSMT4">
                  <p:embed/>
                  <p:pic>
                    <p:nvPicPr>
                      <p:cNvPr id="0" name="Picture 2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84575" y="4319831"/>
                        <a:ext cx="2032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4578" name="Object 4"/>
          <p:cNvGraphicFramePr>
            <a:graphicFrameLocks noChangeAspect="1"/>
          </p:cNvGraphicFramePr>
          <p:nvPr/>
        </p:nvGraphicFramePr>
        <p:xfrm>
          <a:off x="1422400" y="1376539"/>
          <a:ext cx="5561013" cy="2779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699" name="Equation" r:id="rId3" imgW="5562600" imgH="2781300" progId="Equation.DSMT4">
                  <p:embed/>
                </p:oleObj>
              </mc:Choice>
              <mc:Fallback>
                <p:oleObj name="Equation" r:id="rId3" imgW="5562600" imgH="2781300" progId="Equation.DSMT4">
                  <p:embed/>
                  <p:pic>
                    <p:nvPicPr>
                      <p:cNvPr id="0" name="Picture 19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22400" y="1376539"/>
                        <a:ext cx="5561013" cy="27797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579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Completion Example 7: </a:t>
            </a:r>
            <a:r>
              <a:rPr lang="en-US" dirty="0">
                <a:solidFill>
                  <a:schemeClr val="accent1"/>
                </a:solidFill>
              </a:rPr>
              <a:t>Solving Equations Involving </a:t>
            </a:r>
            <a:r>
              <a:rPr lang="en-US" dirty="0"/>
              <a:t>Fractions </a:t>
            </a:r>
            <a:r>
              <a:rPr lang="en-US" sz="3200" dirty="0">
                <a:solidFill>
                  <a:schemeClr val="accent1"/>
                </a:solidFill>
              </a:rPr>
              <a:t>(cont.)</a:t>
            </a:r>
          </a:p>
        </p:txBody>
      </p:sp>
      <p:graphicFrame>
        <p:nvGraphicFramePr>
          <p:cNvPr id="24582" name="Object 10"/>
          <p:cNvGraphicFramePr>
            <a:graphicFrameLocks noChangeAspect="1"/>
          </p:cNvGraphicFramePr>
          <p:nvPr/>
        </p:nvGraphicFramePr>
        <p:xfrm>
          <a:off x="2492022" y="2908300"/>
          <a:ext cx="203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700" name="Equation" r:id="rId5" imgW="203112" imgH="291973" progId="Equation.DSMT4">
                  <p:embed/>
                </p:oleObj>
              </mc:Choice>
              <mc:Fallback>
                <p:oleObj name="Equation" r:id="rId5" imgW="203112" imgH="291973" progId="Equation.DSMT4">
                  <p:embed/>
                  <p:pic>
                    <p:nvPicPr>
                      <p:cNvPr id="0" name="Picture 19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92022" y="2908300"/>
                        <a:ext cx="2032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83" name="Object 6"/>
          <p:cNvGraphicFramePr>
            <a:graphicFrameLocks noChangeAspect="1"/>
          </p:cNvGraphicFramePr>
          <p:nvPr/>
        </p:nvGraphicFramePr>
        <p:xfrm>
          <a:off x="2568222" y="1384300"/>
          <a:ext cx="2159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701" name="Equation" r:id="rId7" imgW="215806" imgH="279279" progId="Equation.DSMT4">
                  <p:embed/>
                </p:oleObj>
              </mc:Choice>
              <mc:Fallback>
                <p:oleObj name="Equation" r:id="rId7" imgW="215806" imgH="279279" progId="Equation.DSMT4">
                  <p:embed/>
                  <p:pic>
                    <p:nvPicPr>
                      <p:cNvPr id="0" name="Picture 19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68222" y="1384300"/>
                        <a:ext cx="2159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84" name="Object 7"/>
          <p:cNvGraphicFramePr>
            <a:graphicFrameLocks noChangeAspect="1"/>
          </p:cNvGraphicFramePr>
          <p:nvPr/>
        </p:nvGraphicFramePr>
        <p:xfrm>
          <a:off x="1450622" y="1371600"/>
          <a:ext cx="203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702" name="Equation" r:id="rId9" imgW="203112" imgH="291973" progId="Equation.DSMT4">
                  <p:embed/>
                </p:oleObj>
              </mc:Choice>
              <mc:Fallback>
                <p:oleObj name="Equation" r:id="rId9" imgW="203112" imgH="291973" progId="Equation.DSMT4">
                  <p:embed/>
                  <p:pic>
                    <p:nvPicPr>
                      <p:cNvPr id="0" name="Picture 19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50622" y="1371600"/>
                        <a:ext cx="2032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85" name="Object 8"/>
          <p:cNvGraphicFramePr>
            <a:graphicFrameLocks noChangeAspect="1"/>
          </p:cNvGraphicFramePr>
          <p:nvPr/>
        </p:nvGraphicFramePr>
        <p:xfrm>
          <a:off x="3558822" y="1384300"/>
          <a:ext cx="2159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703" name="Equation" r:id="rId10" imgW="215806" imgH="279279" progId="Equation.DSMT4">
                  <p:embed/>
                </p:oleObj>
              </mc:Choice>
              <mc:Fallback>
                <p:oleObj name="Equation" r:id="rId10" imgW="215806" imgH="279279" progId="Equation.DSMT4">
                  <p:embed/>
                  <p:pic>
                    <p:nvPicPr>
                      <p:cNvPr id="0" name="Picture 19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58822" y="1384300"/>
                        <a:ext cx="2159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86" name="Object 9"/>
          <p:cNvGraphicFramePr>
            <a:graphicFrameLocks noChangeAspect="1"/>
          </p:cNvGraphicFramePr>
          <p:nvPr/>
        </p:nvGraphicFramePr>
        <p:xfrm>
          <a:off x="3101622" y="1930400"/>
          <a:ext cx="190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704" name="Equation" r:id="rId12" imgW="190500" imgH="279400" progId="Equation.DSMT4">
                  <p:embed/>
                </p:oleObj>
              </mc:Choice>
              <mc:Fallback>
                <p:oleObj name="Equation" r:id="rId12" imgW="190500" imgH="279400" progId="Equation.DSMT4">
                  <p:embed/>
                  <p:pic>
                    <p:nvPicPr>
                      <p:cNvPr id="0" name="Picture 19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01622" y="1930400"/>
                        <a:ext cx="1905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87" name="Object 12"/>
          <p:cNvGraphicFramePr>
            <a:graphicFrameLocks noChangeAspect="1"/>
          </p:cNvGraphicFramePr>
          <p:nvPr/>
        </p:nvGraphicFramePr>
        <p:xfrm>
          <a:off x="3101622" y="2895600"/>
          <a:ext cx="203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705" name="Equation" r:id="rId14" imgW="203112" imgH="291973" progId="Equation.DSMT4">
                  <p:embed/>
                </p:oleObj>
              </mc:Choice>
              <mc:Fallback>
                <p:oleObj name="Equation" r:id="rId14" imgW="203112" imgH="291973" progId="Equation.DSMT4">
                  <p:embed/>
                  <p:pic>
                    <p:nvPicPr>
                      <p:cNvPr id="0" name="Picture 20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01622" y="2895600"/>
                        <a:ext cx="2032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88" name="Object 14"/>
          <p:cNvGraphicFramePr>
            <a:graphicFrameLocks noChangeAspect="1"/>
          </p:cNvGraphicFramePr>
          <p:nvPr/>
        </p:nvGraphicFramePr>
        <p:xfrm>
          <a:off x="6194425" y="2698750"/>
          <a:ext cx="1651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706" name="Equation" r:id="rId15" imgW="165028" imgH="228501" progId="Equation.DSMT4">
                  <p:embed/>
                </p:oleObj>
              </mc:Choice>
              <mc:Fallback>
                <p:oleObj name="Equation" r:id="rId15" imgW="165028" imgH="228501" progId="Equation.DSMT4">
                  <p:embed/>
                  <p:pic>
                    <p:nvPicPr>
                      <p:cNvPr id="0" name="Picture 20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94425" y="2698750"/>
                        <a:ext cx="165100" cy="228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89" name="Object 15"/>
          <p:cNvGraphicFramePr>
            <a:graphicFrameLocks noChangeAspect="1"/>
          </p:cNvGraphicFramePr>
          <p:nvPr/>
        </p:nvGraphicFramePr>
        <p:xfrm>
          <a:off x="3025422" y="3276600"/>
          <a:ext cx="228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707" name="Equation" r:id="rId17" imgW="228600" imgH="838200" progId="Equation.DSMT4">
                  <p:embed/>
                </p:oleObj>
              </mc:Choice>
              <mc:Fallback>
                <p:oleObj name="Equation" r:id="rId17" imgW="228600" imgH="838200" progId="Equation.DSMT4">
                  <p:embed/>
                  <p:pic>
                    <p:nvPicPr>
                      <p:cNvPr id="0" name="Picture 20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25422" y="3276600"/>
                        <a:ext cx="2286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90" name="Object 16"/>
          <p:cNvGraphicFramePr>
            <a:graphicFrameLocks noChangeAspect="1"/>
          </p:cNvGraphicFramePr>
          <p:nvPr/>
        </p:nvGraphicFramePr>
        <p:xfrm>
          <a:off x="5140325" y="1403350"/>
          <a:ext cx="1778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708" name="Equation" r:id="rId19" imgW="177569" imgH="215619" progId="Equation.DSMT4">
                  <p:embed/>
                </p:oleObj>
              </mc:Choice>
              <mc:Fallback>
                <p:oleObj name="Equation" r:id="rId19" imgW="177569" imgH="215619" progId="Equation.DSMT4">
                  <p:embed/>
                  <p:pic>
                    <p:nvPicPr>
                      <p:cNvPr id="0" name="Picture 20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40325" y="1403350"/>
                        <a:ext cx="177800" cy="215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chemeClr val="accent1"/>
                </a:solidFill>
              </a:rPr>
              <a:t>Objectives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457200" indent="-457200" eaLnBrk="1" hangingPunct="1">
              <a:buFont typeface="Courier New" pitchFamily="49" charset="0"/>
              <a:buChar char="o"/>
            </a:pPr>
            <a:r>
              <a:rPr lang="en-US" i="0" dirty="0">
                <a:solidFill>
                  <a:schemeClr val="tx1"/>
                </a:solidFill>
              </a:rPr>
              <a:t>Solve equations of the form </a:t>
            </a:r>
            <a:r>
              <a:rPr lang="en-US" i="1" dirty="0">
                <a:solidFill>
                  <a:schemeClr val="tx1"/>
                </a:solidFill>
              </a:rPr>
              <a:t>ax</a:t>
            </a:r>
            <a:r>
              <a:rPr lang="en-US" i="0" dirty="0">
                <a:solidFill>
                  <a:schemeClr val="tx1"/>
                </a:solidFill>
              </a:rPr>
              <a:t> + </a:t>
            </a:r>
            <a:r>
              <a:rPr lang="en-US" i="1" dirty="0">
                <a:solidFill>
                  <a:schemeClr val="tx1"/>
                </a:solidFill>
              </a:rPr>
              <a:t>b</a:t>
            </a:r>
            <a:r>
              <a:rPr lang="en-US" i="0" dirty="0">
                <a:solidFill>
                  <a:schemeClr val="tx1"/>
                </a:solidFill>
              </a:rPr>
              <a:t> = </a:t>
            </a:r>
            <a:r>
              <a:rPr lang="en-US" i="1" dirty="0">
                <a:solidFill>
                  <a:schemeClr val="tx1"/>
                </a:solidFill>
              </a:rPr>
              <a:t>c</a:t>
            </a:r>
            <a:r>
              <a:rPr lang="en-US" i="0" dirty="0">
                <a:solidFill>
                  <a:schemeClr val="tx1"/>
                </a:solidFill>
              </a:rPr>
              <a:t>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marL="533400" indent="-533400" eaLnBrk="0" hangingPunct="0">
              <a:tabLst>
                <a:tab pos="457200" algn="l"/>
              </a:tabLst>
            </a:pPr>
            <a:r>
              <a:rPr lang="en-US" dirty="0">
                <a:solidFill>
                  <a:schemeClr val="accent1"/>
                </a:solidFill>
                <a:latin typeface="Calibri" pitchFamily="34" charset="0"/>
              </a:rPr>
              <a:t>Procedure for Solving Linear Equations that Simplify to the Form </a:t>
            </a:r>
            <a:r>
              <a:rPr lang="en-US" i="1" dirty="0">
                <a:solidFill>
                  <a:schemeClr val="accent1"/>
                </a:solidFill>
                <a:latin typeface="Calibri" pitchFamily="34" charset="0"/>
              </a:rPr>
              <a:t>ax + b = c 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87240"/>
          </a:xfr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>
            <a:normAutofit fontScale="92500" lnSpcReduction="10000"/>
          </a:bodyPr>
          <a:lstStyle/>
          <a:p>
            <a:pPr marL="533400" indent="-533400" algn="ctr" eaLnBrk="0" hangingPunct="0">
              <a:tabLst>
                <a:tab pos="457200" algn="l"/>
              </a:tabLst>
            </a:pPr>
            <a:r>
              <a:rPr lang="en-US" sz="3000" b="1" dirty="0">
                <a:solidFill>
                  <a:srgbClr val="000000"/>
                </a:solidFill>
                <a:latin typeface="Calibri" pitchFamily="34" charset="0"/>
              </a:rPr>
              <a:t>Procedure</a:t>
            </a:r>
            <a:endParaRPr lang="en-US" sz="3000" i="1" dirty="0">
              <a:solidFill>
                <a:srgbClr val="000000"/>
              </a:solidFill>
              <a:latin typeface="Calibri" pitchFamily="34" charset="0"/>
            </a:endParaRPr>
          </a:p>
          <a:p>
            <a:pPr marL="514350" indent="-514350" eaLnBrk="0" hangingPunct="0">
              <a:buFont typeface="+mj-lt"/>
              <a:buAutoNum type="arabicPeriod"/>
              <a:tabLst>
                <a:tab pos="463550" algn="l"/>
              </a:tabLst>
            </a:pPr>
            <a:r>
              <a:rPr lang="en-US" sz="3000" dirty="0">
                <a:solidFill>
                  <a:srgbClr val="000000"/>
                </a:solidFill>
                <a:latin typeface="Calibri" pitchFamily="34" charset="0"/>
              </a:rPr>
              <a:t>Combine like terms on both sides of the equation. </a:t>
            </a:r>
          </a:p>
          <a:p>
            <a:pPr marL="514350" indent="-514350" eaLnBrk="0" hangingPunct="0">
              <a:buFont typeface="+mj-lt"/>
              <a:buAutoNum type="arabicPeriod"/>
              <a:tabLst>
                <a:tab pos="463550" algn="l"/>
              </a:tabLst>
            </a:pPr>
            <a:r>
              <a:rPr lang="en-US" sz="3000" dirty="0">
                <a:solidFill>
                  <a:srgbClr val="000000"/>
                </a:solidFill>
                <a:latin typeface="Calibri" pitchFamily="34" charset="0"/>
              </a:rPr>
              <a:t>Use the </a:t>
            </a:r>
            <a:r>
              <a:rPr lang="en-US" sz="3000" b="1" dirty="0">
                <a:solidFill>
                  <a:srgbClr val="C00000"/>
                </a:solidFill>
                <a:latin typeface="Calibri" pitchFamily="34" charset="0"/>
              </a:rPr>
              <a:t>addition principle of equality </a:t>
            </a:r>
            <a:r>
              <a:rPr lang="en-US" sz="3000" dirty="0">
                <a:solidFill>
                  <a:srgbClr val="000000"/>
                </a:solidFill>
                <a:latin typeface="Calibri" pitchFamily="34" charset="0"/>
              </a:rPr>
              <a:t>and add the opposite of the constant </a:t>
            </a:r>
            <a:r>
              <a:rPr lang="en-US" sz="3000" i="1" dirty="0">
                <a:solidFill>
                  <a:srgbClr val="000000"/>
                </a:solidFill>
                <a:latin typeface="Calibri" pitchFamily="34" charset="0"/>
              </a:rPr>
              <a:t>b </a:t>
            </a:r>
            <a:r>
              <a:rPr lang="en-US" sz="3000" dirty="0">
                <a:solidFill>
                  <a:srgbClr val="000000"/>
                </a:solidFill>
                <a:latin typeface="Calibri" pitchFamily="34" charset="0"/>
              </a:rPr>
              <a:t>to both sides </a:t>
            </a:r>
            <a:r>
              <a:rPr lang="en-US" sz="3000" dirty="0">
                <a:solidFill>
                  <a:srgbClr val="000000"/>
                </a:solidFill>
              </a:rPr>
              <a:t>of the equation</a:t>
            </a:r>
            <a:r>
              <a:rPr lang="en-US" sz="3000" dirty="0">
                <a:solidFill>
                  <a:srgbClr val="000000"/>
                </a:solidFill>
                <a:latin typeface="Calibri" pitchFamily="34" charset="0"/>
              </a:rPr>
              <a:t>. </a:t>
            </a:r>
          </a:p>
          <a:p>
            <a:pPr marL="514350" indent="-514350" eaLnBrk="0" hangingPunct="0">
              <a:buFont typeface="+mj-lt"/>
              <a:buAutoNum type="arabicPeriod" startAt="3"/>
            </a:pPr>
            <a:r>
              <a:rPr lang="en-US" sz="3000" dirty="0">
                <a:solidFill>
                  <a:srgbClr val="000000"/>
                </a:solidFill>
                <a:latin typeface="Calibri" pitchFamily="34" charset="0"/>
              </a:rPr>
              <a:t>Use the </a:t>
            </a:r>
            <a:r>
              <a:rPr lang="en-US" sz="3000" b="1" dirty="0">
                <a:solidFill>
                  <a:srgbClr val="C00000"/>
                </a:solidFill>
                <a:latin typeface="Calibri" pitchFamily="34" charset="0"/>
              </a:rPr>
              <a:t>multiplication</a:t>
            </a:r>
            <a:r>
              <a:rPr lang="en-US" sz="3000" b="1" dirty="0">
                <a:solidFill>
                  <a:srgbClr val="000000"/>
                </a:solidFill>
                <a:latin typeface="Calibri" pitchFamily="34" charset="0"/>
              </a:rPr>
              <a:t> </a:t>
            </a:r>
            <a:r>
              <a:rPr lang="en-US" sz="3000" dirty="0">
                <a:solidFill>
                  <a:srgbClr val="000000"/>
                </a:solidFill>
                <a:latin typeface="Calibri" pitchFamily="34" charset="0"/>
              </a:rPr>
              <a:t>(or </a:t>
            </a:r>
            <a:r>
              <a:rPr lang="en-US" sz="3000" b="1" dirty="0">
                <a:solidFill>
                  <a:srgbClr val="C00302"/>
                </a:solidFill>
                <a:latin typeface="Calibri" pitchFamily="34" charset="0"/>
              </a:rPr>
              <a:t>d</a:t>
            </a:r>
            <a:r>
              <a:rPr lang="en-US" sz="3000" b="1" dirty="0">
                <a:solidFill>
                  <a:srgbClr val="C00000"/>
                </a:solidFill>
                <a:latin typeface="Calibri" pitchFamily="34" charset="0"/>
              </a:rPr>
              <a:t>ivision</a:t>
            </a:r>
            <a:r>
              <a:rPr lang="en-US" sz="3000" dirty="0">
                <a:solidFill>
                  <a:srgbClr val="000000"/>
                </a:solidFill>
                <a:latin typeface="Calibri" pitchFamily="34" charset="0"/>
              </a:rPr>
              <a:t>) </a:t>
            </a:r>
            <a:r>
              <a:rPr lang="en-US" sz="3000" b="1" dirty="0">
                <a:solidFill>
                  <a:srgbClr val="C00000"/>
                </a:solidFill>
                <a:latin typeface="Calibri" pitchFamily="34" charset="0"/>
              </a:rPr>
              <a:t>principle of equality </a:t>
            </a:r>
            <a:r>
              <a:rPr lang="en-US" sz="3000" dirty="0">
                <a:solidFill>
                  <a:srgbClr val="000000"/>
                </a:solidFill>
                <a:latin typeface="Calibri" pitchFamily="34" charset="0"/>
              </a:rPr>
              <a:t>and multiply both sides of the reciprocal of the coefficient of the variable (</a:t>
            </a:r>
            <a:r>
              <a:rPr lang="en-US" sz="3000" b="1" dirty="0">
                <a:solidFill>
                  <a:srgbClr val="C00302"/>
                </a:solidFill>
                <a:latin typeface="Calibri" pitchFamily="34" charset="0"/>
              </a:rPr>
              <a:t>or divide both sides by the coefficient itself</a:t>
            </a:r>
            <a:r>
              <a:rPr lang="en-US" sz="3000" dirty="0">
                <a:solidFill>
                  <a:srgbClr val="000000"/>
                </a:solidFill>
                <a:latin typeface="Calibri" pitchFamily="34" charset="0"/>
              </a:rPr>
              <a:t>). The coefficient of the variable will become </a:t>
            </a:r>
            <a:r>
              <a:rPr lang="en-US" sz="3000" dirty="0">
                <a:solidFill>
                  <a:srgbClr val="000000"/>
                </a:solidFill>
                <a:latin typeface="Symbol" pitchFamily="18" charset="2"/>
              </a:rPr>
              <a:t>+</a:t>
            </a:r>
            <a:r>
              <a:rPr lang="en-US" sz="3000" dirty="0">
                <a:solidFill>
                  <a:srgbClr val="000000"/>
                </a:solidFill>
                <a:latin typeface="Calibri" pitchFamily="34" charset="0"/>
              </a:rPr>
              <a:t>1.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  <a:latin typeface="Calibri" pitchFamily="34" charset="0"/>
              </a:rPr>
              <a:t>Procedure for Solving Linear Equations that Simplify to the Form </a:t>
            </a:r>
            <a:r>
              <a:rPr lang="en-US" i="1" dirty="0">
                <a:solidFill>
                  <a:schemeClr val="accent1"/>
                </a:solidFill>
                <a:latin typeface="Calibri" pitchFamily="34" charset="0"/>
              </a:rPr>
              <a:t>ax + b = c </a:t>
            </a:r>
            <a:endParaRPr lang="en-US" sz="3200" i="1" dirty="0">
              <a:solidFill>
                <a:schemeClr val="accent1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615440"/>
          </a:xfr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/>
          <a:lstStyle/>
          <a:p>
            <a:pPr marL="533400" indent="-533400" algn="ctr" eaLnBrk="0" hangingPunct="0">
              <a:tabLst>
                <a:tab pos="457200" algn="l"/>
              </a:tabLst>
            </a:pPr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Procedure (cont.)</a:t>
            </a:r>
          </a:p>
          <a:p>
            <a:pPr marL="533400" indent="-533400" algn="just" eaLnBrk="0" hangingPunct="0">
              <a:buFont typeface="+mj-lt"/>
              <a:buAutoNum type="arabicPeriod" startAt="4"/>
              <a:tabLst>
                <a:tab pos="457200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Check your answer by substituting it for the variable in the original equation.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Example 1:  Solving Linear Equations of the Form </a:t>
            </a:r>
            <a:r>
              <a:rPr lang="en-US" sz="3200" i="1">
                <a:solidFill>
                  <a:schemeClr val="accent1"/>
                </a:solidFill>
              </a:rPr>
              <a:t>ax</a:t>
            </a:r>
            <a:r>
              <a:rPr lang="en-US" sz="3200">
                <a:solidFill>
                  <a:schemeClr val="accent1"/>
                </a:solidFill>
              </a:rPr>
              <a:t> + </a:t>
            </a:r>
            <a:r>
              <a:rPr lang="en-US" sz="3200" i="1">
                <a:solidFill>
                  <a:schemeClr val="accent1"/>
                </a:solidFill>
              </a:rPr>
              <a:t>b</a:t>
            </a:r>
            <a:r>
              <a:rPr lang="en-US" sz="3200">
                <a:solidFill>
                  <a:schemeClr val="accent1"/>
                </a:solidFill>
              </a:rPr>
              <a:t> = </a:t>
            </a:r>
            <a:r>
              <a:rPr lang="en-US" sz="3200" i="1">
                <a:solidFill>
                  <a:schemeClr val="accent1"/>
                </a:solidFill>
              </a:rPr>
              <a:t>c</a:t>
            </a:r>
          </a:p>
        </p:txBody>
      </p:sp>
      <p:sp>
        <p:nvSpPr>
          <p:cNvPr id="8195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212640"/>
          </a:xfrm>
          <a:prstGeom prst="rect">
            <a:avLst/>
          </a:prstGeom>
        </p:spPr>
        <p:txBody>
          <a:bodyPr>
            <a:spAutoFit/>
          </a:bodyPr>
          <a:lstStyle/>
          <a:p>
            <a:pPr marL="533400" indent="-533400" algn="just" eaLnBrk="0" hangingPunct="0">
              <a:lnSpc>
                <a:spcPct val="90000"/>
              </a:lnSpc>
            </a:pPr>
            <a:r>
              <a:rPr lang="en-US" dirty="0">
                <a:latin typeface="Calibri" pitchFamily="34" charset="0"/>
              </a:rPr>
              <a:t>Solve the equation</a:t>
            </a:r>
            <a:r>
              <a:rPr lang="en-US" i="1" dirty="0">
                <a:latin typeface="Calibri" pitchFamily="34" charset="0"/>
              </a:rPr>
              <a:t> </a:t>
            </a:r>
            <a:r>
              <a:rPr lang="en-US" dirty="0">
                <a:solidFill>
                  <a:srgbClr val="0000FF"/>
                </a:solidFill>
                <a:latin typeface="Calibri" pitchFamily="34" charset="0"/>
              </a:rPr>
              <a:t>3</a:t>
            </a:r>
            <a:r>
              <a:rPr lang="en-US" i="1" dirty="0">
                <a:solidFill>
                  <a:srgbClr val="0000FF"/>
                </a:solidFill>
                <a:latin typeface="Calibri" pitchFamily="34" charset="0"/>
              </a:rPr>
              <a:t>x</a:t>
            </a:r>
            <a:r>
              <a:rPr lang="en-US" dirty="0">
                <a:solidFill>
                  <a:srgbClr val="0000FF"/>
                </a:solidFill>
                <a:latin typeface="Calibri" pitchFamily="34" charset="0"/>
              </a:rPr>
              <a:t> + 3 = </a:t>
            </a:r>
            <a:r>
              <a:rPr lang="en-US" dirty="0">
                <a:solidFill>
                  <a:srgbClr val="0000FF"/>
                </a:solidFill>
                <a:latin typeface="Symbol" pitchFamily="18" charset="2"/>
              </a:rPr>
              <a:t>-</a:t>
            </a:r>
            <a:r>
              <a:rPr lang="en-US" dirty="0">
                <a:solidFill>
                  <a:srgbClr val="0000FF"/>
                </a:solidFill>
                <a:latin typeface="Calibri" pitchFamily="34" charset="0"/>
              </a:rPr>
              <a:t>18</a:t>
            </a:r>
            <a:r>
              <a:rPr lang="en-US" dirty="0">
                <a:latin typeface="Calibri" pitchFamily="34" charset="0"/>
              </a:rPr>
              <a:t>.</a:t>
            </a:r>
          </a:p>
          <a:p>
            <a:pPr marL="533400" indent="-533400" algn="just" eaLnBrk="0" hangingPunct="0">
              <a:lnSpc>
                <a:spcPct val="150000"/>
              </a:lnSpc>
            </a:pPr>
            <a:r>
              <a:rPr lang="en-US" b="1" dirty="0">
                <a:latin typeface="Calibri" pitchFamily="34" charset="0"/>
              </a:rPr>
              <a:t>Solution</a:t>
            </a: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4" name="Object 5"/>
          <p:cNvGraphicFramePr>
            <a:graphicFrameLocks noChangeAspect="1"/>
          </p:cNvGraphicFramePr>
          <p:nvPr/>
        </p:nvGraphicFramePr>
        <p:xfrm>
          <a:off x="5232400" y="2095500"/>
          <a:ext cx="20701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22" name="Equation" r:id="rId3" imgW="2070100" imgH="304800" progId="Equation.DSMT4">
                  <p:embed/>
                </p:oleObj>
              </mc:Choice>
              <mc:Fallback>
                <p:oleObj name="Equation" r:id="rId3" imgW="2070100" imgH="304800" progId="Equation.DSMT4">
                  <p:embed/>
                  <p:pic>
                    <p:nvPicPr>
                      <p:cNvPr id="0" name="Picture 17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32400" y="2095500"/>
                        <a:ext cx="2070100" cy="304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0" name="Object 6"/>
          <p:cNvGraphicFramePr>
            <a:graphicFrameLocks noChangeAspect="1"/>
          </p:cNvGraphicFramePr>
          <p:nvPr/>
        </p:nvGraphicFramePr>
        <p:xfrm>
          <a:off x="2070100" y="2562225"/>
          <a:ext cx="2641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23" name="Equation" r:id="rId5" imgW="2641600" imgH="292100" progId="Equation.DSMT4">
                  <p:embed/>
                </p:oleObj>
              </mc:Choice>
              <mc:Fallback>
                <p:oleObj name="Equation" r:id="rId5" imgW="2641600" imgH="292100" progId="Equation.DSMT4">
                  <p:embed/>
                  <p:pic>
                    <p:nvPicPr>
                      <p:cNvPr id="0" name="Picture 17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70100" y="2562225"/>
                        <a:ext cx="26416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1" name="Object 7"/>
          <p:cNvGraphicFramePr>
            <a:graphicFrameLocks noChangeAspect="1"/>
          </p:cNvGraphicFramePr>
          <p:nvPr/>
        </p:nvGraphicFramePr>
        <p:xfrm>
          <a:off x="2990850" y="3079750"/>
          <a:ext cx="1231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24" name="Equation" r:id="rId7" imgW="1231366" imgH="291973" progId="Equation.DSMT4">
                  <p:embed/>
                </p:oleObj>
              </mc:Choice>
              <mc:Fallback>
                <p:oleObj name="Equation" r:id="rId7" imgW="1231366" imgH="291973" progId="Equation.DSMT4">
                  <p:embed/>
                  <p:pic>
                    <p:nvPicPr>
                      <p:cNvPr id="0" name="Picture 17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90850" y="3079750"/>
                        <a:ext cx="12319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2" name="Object 8"/>
          <p:cNvGraphicFramePr>
            <a:graphicFrameLocks noChangeAspect="1"/>
          </p:cNvGraphicFramePr>
          <p:nvPr/>
        </p:nvGraphicFramePr>
        <p:xfrm>
          <a:off x="2933700" y="3597275"/>
          <a:ext cx="1346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25" name="Equation" r:id="rId9" imgW="1346200" imgH="838200" progId="Equation.DSMT4">
                  <p:embed/>
                </p:oleObj>
              </mc:Choice>
              <mc:Fallback>
                <p:oleObj name="Equation" r:id="rId9" imgW="1346200" imgH="838200" progId="Equation.DSMT4">
                  <p:embed/>
                  <p:pic>
                    <p:nvPicPr>
                      <p:cNvPr id="0" name="Picture 18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33700" y="3597275"/>
                        <a:ext cx="13462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3" name="Object 9"/>
          <p:cNvGraphicFramePr>
            <a:graphicFrameLocks noChangeAspect="1"/>
          </p:cNvGraphicFramePr>
          <p:nvPr/>
        </p:nvGraphicFramePr>
        <p:xfrm>
          <a:off x="3162300" y="4660900"/>
          <a:ext cx="8890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26" name="Equation" r:id="rId11" imgW="889000" imgH="279400" progId="Equation.DSMT4">
                  <p:embed/>
                </p:oleObj>
              </mc:Choice>
              <mc:Fallback>
                <p:oleObj name="Equation" r:id="rId11" imgW="889000" imgH="279400" progId="Equation.DSMT4">
                  <p:embed/>
                  <p:pic>
                    <p:nvPicPr>
                      <p:cNvPr id="0" name="Picture 18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62300" y="4660900"/>
                        <a:ext cx="8890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4" name="Object 10"/>
          <p:cNvGraphicFramePr>
            <a:graphicFrameLocks noChangeAspect="1"/>
          </p:cNvGraphicFramePr>
          <p:nvPr/>
        </p:nvGraphicFramePr>
        <p:xfrm>
          <a:off x="2546350" y="2044700"/>
          <a:ext cx="16891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27" name="Equation" r:id="rId13" imgW="1688367" imgH="291973" progId="Equation.DSMT4">
                  <p:embed/>
                </p:oleObj>
              </mc:Choice>
              <mc:Fallback>
                <p:oleObj name="Equation" r:id="rId13" imgW="1688367" imgH="291973" progId="Equation.DSMT4">
                  <p:embed/>
                  <p:pic>
                    <p:nvPicPr>
                      <p:cNvPr id="0" name="Picture 18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46350" y="2044700"/>
                        <a:ext cx="16891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5" name="Object 11"/>
          <p:cNvGraphicFramePr>
            <a:graphicFrameLocks noChangeAspect="1"/>
          </p:cNvGraphicFramePr>
          <p:nvPr/>
        </p:nvGraphicFramePr>
        <p:xfrm>
          <a:off x="5232400" y="2562225"/>
          <a:ext cx="21336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28" name="Equation" r:id="rId15" imgW="2133600" imgH="304800" progId="Equation.DSMT4">
                  <p:embed/>
                </p:oleObj>
              </mc:Choice>
              <mc:Fallback>
                <p:oleObj name="Equation" r:id="rId15" imgW="2133600" imgH="304800" progId="Equation.DSMT4">
                  <p:embed/>
                  <p:pic>
                    <p:nvPicPr>
                      <p:cNvPr id="0" name="Picture 18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32400" y="2562225"/>
                        <a:ext cx="2133600" cy="304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6" name="Object 12"/>
          <p:cNvGraphicFramePr>
            <a:graphicFrameLocks noChangeAspect="1"/>
          </p:cNvGraphicFramePr>
          <p:nvPr/>
        </p:nvGraphicFramePr>
        <p:xfrm>
          <a:off x="5232400" y="3079750"/>
          <a:ext cx="927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29" name="Equation" r:id="rId17" imgW="927100" imgH="279400" progId="Equation.DSMT4">
                  <p:embed/>
                </p:oleObj>
              </mc:Choice>
              <mc:Fallback>
                <p:oleObj name="Equation" r:id="rId17" imgW="927100" imgH="279400" progId="Equation.DSMT4">
                  <p:embed/>
                  <p:pic>
                    <p:nvPicPr>
                      <p:cNvPr id="0" name="Picture 18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32400" y="3079750"/>
                        <a:ext cx="9271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7" name="Object 13"/>
          <p:cNvGraphicFramePr>
            <a:graphicFrameLocks noChangeAspect="1"/>
          </p:cNvGraphicFramePr>
          <p:nvPr/>
        </p:nvGraphicFramePr>
        <p:xfrm>
          <a:off x="5232400" y="3876675"/>
          <a:ext cx="22352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0" name="Equation" r:id="rId19" imgW="2235200" imgH="279400" progId="Equation.DSMT4">
                  <p:embed/>
                </p:oleObj>
              </mc:Choice>
              <mc:Fallback>
                <p:oleObj name="Equation" r:id="rId19" imgW="2235200" imgH="279400" progId="Equation.DSMT4">
                  <p:embed/>
                  <p:pic>
                    <p:nvPicPr>
                      <p:cNvPr id="0" name="Picture 18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32400" y="3876675"/>
                        <a:ext cx="22352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8" name="Object 14"/>
          <p:cNvGraphicFramePr>
            <a:graphicFrameLocks noChangeAspect="1"/>
          </p:cNvGraphicFramePr>
          <p:nvPr/>
        </p:nvGraphicFramePr>
        <p:xfrm>
          <a:off x="5232400" y="4660900"/>
          <a:ext cx="927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1" name="Equation" r:id="rId21" imgW="927100" imgH="279400" progId="Equation.DSMT4">
                  <p:embed/>
                </p:oleObj>
              </mc:Choice>
              <mc:Fallback>
                <p:oleObj name="Equation" r:id="rId21" imgW="927100" imgH="279400" progId="Equation.DSMT4">
                  <p:embed/>
                  <p:pic>
                    <p:nvPicPr>
                      <p:cNvPr id="0" name="Picture 18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32400" y="4660900"/>
                        <a:ext cx="9271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 Solving Linear Equations of the Form </a:t>
            </a:r>
            <a:r>
              <a:rPr lang="en-US" sz="3200" i="1" dirty="0">
                <a:solidFill>
                  <a:schemeClr val="accent1"/>
                </a:solidFill>
              </a:rPr>
              <a:t>ax</a:t>
            </a:r>
            <a:r>
              <a:rPr lang="en-US" sz="3200" dirty="0">
                <a:solidFill>
                  <a:schemeClr val="accent1"/>
                </a:solidFill>
              </a:rPr>
              <a:t> + </a:t>
            </a:r>
            <a:r>
              <a:rPr lang="en-US" sz="3200" i="1" dirty="0">
                <a:solidFill>
                  <a:schemeClr val="accent1"/>
                </a:solidFill>
              </a:rPr>
              <a:t>b</a:t>
            </a:r>
            <a:r>
              <a:rPr lang="en-US" sz="3200" dirty="0">
                <a:solidFill>
                  <a:schemeClr val="accent1"/>
                </a:solidFill>
              </a:rPr>
              <a:t> = </a:t>
            </a:r>
            <a:r>
              <a:rPr lang="en-US" sz="3200" i="1" dirty="0">
                <a:solidFill>
                  <a:schemeClr val="accent1"/>
                </a:solidFill>
              </a:rPr>
              <a:t>c </a:t>
            </a:r>
            <a:r>
              <a:rPr lang="en-US" sz="3200" dirty="0">
                <a:solidFill>
                  <a:schemeClr val="accent1"/>
                </a:solidFill>
              </a:rPr>
              <a:t>(cont.)</a:t>
            </a:r>
          </a:p>
        </p:txBody>
      </p:sp>
      <p:sp>
        <p:nvSpPr>
          <p:cNvPr id="9219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80131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lnSpc>
                <a:spcPct val="90000"/>
              </a:lnSpc>
            </a:pPr>
            <a:r>
              <a:rPr lang="en-US" b="1" dirty="0">
                <a:solidFill>
                  <a:schemeClr val="tx1"/>
                </a:solidFill>
                <a:latin typeface="Calibri" pitchFamily="34" charset="0"/>
              </a:rPr>
              <a:t>Check</a:t>
            </a: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2053" name="Object 5"/>
          <p:cNvGraphicFramePr>
            <a:graphicFrameLocks noChangeAspect="1"/>
          </p:cNvGraphicFramePr>
          <p:nvPr/>
        </p:nvGraphicFramePr>
        <p:xfrm>
          <a:off x="2343150" y="1374175"/>
          <a:ext cx="16891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66" name="Equation" r:id="rId3" imgW="1688367" imgH="291973" progId="Equation.DSMT4">
                  <p:embed/>
                </p:oleObj>
              </mc:Choice>
              <mc:Fallback>
                <p:oleObj name="Equation" r:id="rId3" imgW="1688367" imgH="291973" progId="Equation.DSMT4">
                  <p:embed/>
                  <p:pic>
                    <p:nvPicPr>
                      <p:cNvPr id="0" name="Picture 1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43150" y="1374175"/>
                        <a:ext cx="16891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4" name="Object 6"/>
          <p:cNvGraphicFramePr>
            <a:graphicFrameLocks noChangeAspect="1"/>
          </p:cNvGraphicFramePr>
          <p:nvPr/>
        </p:nvGraphicFramePr>
        <p:xfrm>
          <a:off x="1892300" y="1600200"/>
          <a:ext cx="2184400" cy="800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67" name="Equation" r:id="rId5" imgW="2184400" imgH="800100" progId="Equation.DSMT4">
                  <p:embed/>
                </p:oleObj>
              </mc:Choice>
              <mc:Fallback>
                <p:oleObj name="Equation" r:id="rId5" imgW="2184400" imgH="800100" progId="Equation.DSMT4">
                  <p:embed/>
                  <p:pic>
                    <p:nvPicPr>
                      <p:cNvPr id="0" name="Picture 1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92300" y="1600200"/>
                        <a:ext cx="2184400" cy="800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5" name="Object 7"/>
          <p:cNvGraphicFramePr>
            <a:graphicFrameLocks noChangeAspect="1"/>
          </p:cNvGraphicFramePr>
          <p:nvPr/>
        </p:nvGraphicFramePr>
        <p:xfrm>
          <a:off x="2165350" y="2228850"/>
          <a:ext cx="1930400" cy="78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68" name="Equation" r:id="rId7" imgW="1930400" imgH="787400" progId="Equation.DSMT4">
                  <p:embed/>
                </p:oleObj>
              </mc:Choice>
              <mc:Fallback>
                <p:oleObj name="Equation" r:id="rId7" imgW="1930400" imgH="787400" progId="Equation.DSMT4">
                  <p:embed/>
                  <p:pic>
                    <p:nvPicPr>
                      <p:cNvPr id="0" name="Picture 1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65350" y="2228850"/>
                        <a:ext cx="1930400" cy="787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6" name="Object 8"/>
          <p:cNvGraphicFramePr>
            <a:graphicFrameLocks noChangeAspect="1"/>
          </p:cNvGraphicFramePr>
          <p:nvPr/>
        </p:nvGraphicFramePr>
        <p:xfrm>
          <a:off x="2616200" y="3276600"/>
          <a:ext cx="1447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69" name="Equation" r:id="rId9" imgW="1447172" imgH="291973" progId="Equation.DSMT4">
                  <p:embed/>
                </p:oleObj>
              </mc:Choice>
              <mc:Fallback>
                <p:oleObj name="Equation" r:id="rId9" imgW="1447172" imgH="291973" progId="Equation.DSMT4">
                  <p:embed/>
                  <p:pic>
                    <p:nvPicPr>
                      <p:cNvPr id="0" name="Picture 1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16200" y="3276600"/>
                        <a:ext cx="14478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7" name="Object 9"/>
          <p:cNvGraphicFramePr>
            <a:graphicFrameLocks noChangeAspect="1"/>
          </p:cNvGraphicFramePr>
          <p:nvPr/>
        </p:nvGraphicFramePr>
        <p:xfrm>
          <a:off x="4419600" y="2057400"/>
          <a:ext cx="18542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70" name="Equation" r:id="rId11" imgW="1854200" imgH="241300" progId="Equation.DSMT4">
                  <p:embed/>
                </p:oleObj>
              </mc:Choice>
              <mc:Fallback>
                <p:oleObj name="Equation" r:id="rId11" imgW="1854200" imgH="241300" progId="Equation.DSMT4">
                  <p:embed/>
                  <p:pic>
                    <p:nvPicPr>
                      <p:cNvPr id="0" name="Picture 1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19600" y="2057400"/>
                        <a:ext cx="1854200" cy="241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8" name="Object 10"/>
          <p:cNvGraphicFramePr>
            <a:graphicFrameLocks noChangeAspect="1"/>
          </p:cNvGraphicFramePr>
          <p:nvPr/>
        </p:nvGraphicFramePr>
        <p:xfrm>
          <a:off x="4419600" y="2705100"/>
          <a:ext cx="927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71" name="Equation" r:id="rId13" imgW="927100" imgH="279400" progId="Equation.DSMT4">
                  <p:embed/>
                </p:oleObj>
              </mc:Choice>
              <mc:Fallback>
                <p:oleObj name="Equation" r:id="rId13" imgW="927100" imgH="279400" progId="Equation.DSMT4">
                  <p:embed/>
                  <p:pic>
                    <p:nvPicPr>
                      <p:cNvPr id="0" name="Picture 1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19600" y="2705100"/>
                        <a:ext cx="9271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9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7251509"/>
              </p:ext>
            </p:extLst>
          </p:nvPr>
        </p:nvGraphicFramePr>
        <p:xfrm>
          <a:off x="4394200" y="3276600"/>
          <a:ext cx="16383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72" name="Equation" r:id="rId15" imgW="1638000" imgH="291960" progId="Equation.DSMT4">
                  <p:embed/>
                </p:oleObj>
              </mc:Choice>
              <mc:Fallback>
                <p:oleObj name="Equation" r:id="rId15" imgW="1638000" imgH="291960" progId="Equation.DSMT4">
                  <p:embed/>
                  <p:pic>
                    <p:nvPicPr>
                      <p:cNvPr id="0" name="Picture 1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94200" y="3276600"/>
                        <a:ext cx="16383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Example 2:  Solving Linear Equations of the Form </a:t>
            </a:r>
            <a:r>
              <a:rPr lang="en-US" sz="3200" i="1">
                <a:solidFill>
                  <a:schemeClr val="accent1"/>
                </a:solidFill>
              </a:rPr>
              <a:t>ax</a:t>
            </a:r>
            <a:r>
              <a:rPr lang="en-US" sz="3200">
                <a:solidFill>
                  <a:schemeClr val="accent1"/>
                </a:solidFill>
              </a:rPr>
              <a:t> + </a:t>
            </a:r>
            <a:r>
              <a:rPr lang="en-US" sz="3200" i="1">
                <a:solidFill>
                  <a:schemeClr val="accent1"/>
                </a:solidFill>
              </a:rPr>
              <a:t>b</a:t>
            </a:r>
            <a:r>
              <a:rPr lang="en-US" sz="3200">
                <a:solidFill>
                  <a:schemeClr val="accent1"/>
                </a:solidFill>
              </a:rPr>
              <a:t> = </a:t>
            </a:r>
            <a:r>
              <a:rPr lang="en-US" sz="3200" i="1">
                <a:solidFill>
                  <a:schemeClr val="accent1"/>
                </a:solidFill>
              </a:rPr>
              <a:t>c</a:t>
            </a:r>
          </a:p>
        </p:txBody>
      </p:sp>
      <p:sp>
        <p:nvSpPr>
          <p:cNvPr id="3076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212640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lnSpc>
                <a:spcPct val="90000"/>
              </a:lnSpc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Solve the equation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</a:rPr>
              <a:t>–26 = 2</a:t>
            </a:r>
            <a:r>
              <a:rPr lang="en-US" i="1" dirty="0">
                <a:solidFill>
                  <a:srgbClr val="0000FF"/>
                </a:solidFill>
              </a:rPr>
              <a:t>y</a:t>
            </a:r>
            <a:r>
              <a:rPr lang="en-US" i="0" dirty="0">
                <a:solidFill>
                  <a:srgbClr val="0000FF"/>
                </a:solidFill>
              </a:rPr>
              <a:t> – 14 – 4</a:t>
            </a:r>
            <a:r>
              <a:rPr lang="en-US" i="1" dirty="0">
                <a:solidFill>
                  <a:srgbClr val="0000FF"/>
                </a:solidFill>
              </a:rPr>
              <a:t>y</a:t>
            </a:r>
            <a:r>
              <a:rPr lang="en-US" dirty="0">
                <a:solidFill>
                  <a:schemeClr val="tx1"/>
                </a:solidFill>
              </a:rPr>
              <a:t>.</a:t>
            </a:r>
            <a:endParaRPr lang="en-US" i="0" dirty="0">
              <a:solidFill>
                <a:schemeClr val="tx1"/>
              </a:solidFill>
            </a:endParaRPr>
          </a:p>
          <a:p>
            <a:pPr algn="just">
              <a:lnSpc>
                <a:spcPct val="150000"/>
              </a:lnSpc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</p:txBody>
      </p:sp>
      <p:graphicFrame>
        <p:nvGraphicFramePr>
          <p:cNvPr id="3075" name="Object 3"/>
          <p:cNvGraphicFramePr>
            <a:graphicFrameLocks noChangeAspect="1"/>
          </p:cNvGraphicFramePr>
          <p:nvPr/>
        </p:nvGraphicFramePr>
        <p:xfrm>
          <a:off x="2438400" y="2062162"/>
          <a:ext cx="25781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26" name="Equation" r:id="rId3" imgW="2578100" imgH="355600" progId="Equation.DSMT4">
                  <p:embed/>
                </p:oleObj>
              </mc:Choice>
              <mc:Fallback>
                <p:oleObj name="Equation" r:id="rId3" imgW="2578100" imgH="355600" progId="Equation.DSMT4">
                  <p:embed/>
                  <p:pic>
                    <p:nvPicPr>
                      <p:cNvPr id="0" name="Picture 20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8400" y="2062162"/>
                        <a:ext cx="2578100" cy="355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4"/>
          <p:cNvGraphicFramePr>
            <a:graphicFrameLocks noChangeAspect="1"/>
          </p:cNvGraphicFramePr>
          <p:nvPr/>
        </p:nvGraphicFramePr>
        <p:xfrm>
          <a:off x="2432050" y="2625090"/>
          <a:ext cx="21209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27" name="Equation" r:id="rId5" imgW="2120900" imgH="355600" progId="Equation.DSMT4">
                  <p:embed/>
                </p:oleObj>
              </mc:Choice>
              <mc:Fallback>
                <p:oleObj name="Equation" r:id="rId5" imgW="2120900" imgH="355600" progId="Equation.DSMT4">
                  <p:embed/>
                  <p:pic>
                    <p:nvPicPr>
                      <p:cNvPr id="0" name="Picture 2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2050" y="2625090"/>
                        <a:ext cx="2120900" cy="355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7" name="Object 5"/>
          <p:cNvGraphicFramePr>
            <a:graphicFrameLocks noChangeAspect="1"/>
          </p:cNvGraphicFramePr>
          <p:nvPr/>
        </p:nvGraphicFramePr>
        <p:xfrm>
          <a:off x="1803400" y="3188018"/>
          <a:ext cx="33782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28" name="Equation" r:id="rId7" imgW="3378200" imgH="355600" progId="Equation.DSMT4">
                  <p:embed/>
                </p:oleObj>
              </mc:Choice>
              <mc:Fallback>
                <p:oleObj name="Equation" r:id="rId7" imgW="3378200" imgH="355600" progId="Equation.DSMT4">
                  <p:embed/>
                  <p:pic>
                    <p:nvPicPr>
                      <p:cNvPr id="0" name="Picture 2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03400" y="3188018"/>
                        <a:ext cx="3378200" cy="355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8" name="Object 6"/>
          <p:cNvGraphicFramePr>
            <a:graphicFrameLocks noChangeAspect="1"/>
          </p:cNvGraphicFramePr>
          <p:nvPr/>
        </p:nvGraphicFramePr>
        <p:xfrm>
          <a:off x="2419350" y="3750946"/>
          <a:ext cx="14478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29" name="Equation" r:id="rId9" imgW="1447172" imgH="355446" progId="Equation.DSMT4">
                  <p:embed/>
                </p:oleObj>
              </mc:Choice>
              <mc:Fallback>
                <p:oleObj name="Equation" r:id="rId9" imgW="1447172" imgH="355446" progId="Equation.DSMT4">
                  <p:embed/>
                  <p:pic>
                    <p:nvPicPr>
                      <p:cNvPr id="0" name="Picture 2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19350" y="3750946"/>
                        <a:ext cx="1447800" cy="355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9" name="Object 7"/>
          <p:cNvGraphicFramePr>
            <a:graphicFrameLocks noChangeAspect="1"/>
          </p:cNvGraphicFramePr>
          <p:nvPr/>
        </p:nvGraphicFramePr>
        <p:xfrm>
          <a:off x="2362200" y="4313874"/>
          <a:ext cx="1562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30" name="Equation" r:id="rId11" imgW="1562100" imgH="838200" progId="Equation.DSMT4">
                  <p:embed/>
                </p:oleObj>
              </mc:Choice>
              <mc:Fallback>
                <p:oleObj name="Equation" r:id="rId11" imgW="1562100" imgH="838200" progId="Equation.DSMT4">
                  <p:embed/>
                  <p:pic>
                    <p:nvPicPr>
                      <p:cNvPr id="0" name="Picture 2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2200" y="4313874"/>
                        <a:ext cx="15621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0" name="Object 8"/>
          <p:cNvGraphicFramePr>
            <a:graphicFrameLocks noChangeAspect="1"/>
          </p:cNvGraphicFramePr>
          <p:nvPr/>
        </p:nvGraphicFramePr>
        <p:xfrm>
          <a:off x="2806700" y="5359400"/>
          <a:ext cx="6731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31" name="Equation" r:id="rId13" imgW="672808" imgH="355446" progId="Equation.DSMT4">
                  <p:embed/>
                </p:oleObj>
              </mc:Choice>
              <mc:Fallback>
                <p:oleObj name="Equation" r:id="rId13" imgW="672808" imgH="355446" progId="Equation.DSMT4">
                  <p:embed/>
                  <p:pic>
                    <p:nvPicPr>
                      <p:cNvPr id="0" name="Picture 2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06700" y="5359400"/>
                        <a:ext cx="673100" cy="355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1" name="Object 9"/>
          <p:cNvGraphicFramePr>
            <a:graphicFrameLocks noChangeAspect="1"/>
          </p:cNvGraphicFramePr>
          <p:nvPr/>
        </p:nvGraphicFramePr>
        <p:xfrm>
          <a:off x="5549900" y="2133600"/>
          <a:ext cx="20320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32" name="Equation" r:id="rId15" imgW="2032000" imgH="279400" progId="Equation.DSMT4">
                  <p:embed/>
                </p:oleObj>
              </mc:Choice>
              <mc:Fallback>
                <p:oleObj name="Equation" r:id="rId15" imgW="2032000" imgH="279400" progId="Equation.DSMT4">
                  <p:embed/>
                  <p:pic>
                    <p:nvPicPr>
                      <p:cNvPr id="0" name="Picture 2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49900" y="2133600"/>
                        <a:ext cx="20320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2" name="Object 10"/>
          <p:cNvGraphicFramePr>
            <a:graphicFrameLocks noChangeAspect="1"/>
          </p:cNvGraphicFramePr>
          <p:nvPr/>
        </p:nvGraphicFramePr>
        <p:xfrm>
          <a:off x="5549900" y="2667000"/>
          <a:ext cx="20447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33" name="Equation" r:id="rId17" imgW="2044700" imgH="241300" progId="Equation.DSMT4">
                  <p:embed/>
                </p:oleObj>
              </mc:Choice>
              <mc:Fallback>
                <p:oleObj name="Equation" r:id="rId17" imgW="2044700" imgH="241300" progId="Equation.DSMT4">
                  <p:embed/>
                  <p:pic>
                    <p:nvPicPr>
                      <p:cNvPr id="0" name="Picture 2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49900" y="2667000"/>
                        <a:ext cx="2044700" cy="241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3" name="Object 11"/>
          <p:cNvGraphicFramePr>
            <a:graphicFrameLocks noChangeAspect="1"/>
          </p:cNvGraphicFramePr>
          <p:nvPr/>
        </p:nvGraphicFramePr>
        <p:xfrm>
          <a:off x="5549900" y="3213418"/>
          <a:ext cx="21336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34" name="Equation" r:id="rId19" imgW="2133600" imgH="304800" progId="Equation.DSMT4">
                  <p:embed/>
                </p:oleObj>
              </mc:Choice>
              <mc:Fallback>
                <p:oleObj name="Equation" r:id="rId19" imgW="2133600" imgH="304800" progId="Equation.DSMT4">
                  <p:embed/>
                  <p:pic>
                    <p:nvPicPr>
                      <p:cNvPr id="0" name="Picture 2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49900" y="3213418"/>
                        <a:ext cx="2133600" cy="304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4" name="Object 12"/>
          <p:cNvGraphicFramePr>
            <a:graphicFrameLocks noChangeAspect="1"/>
          </p:cNvGraphicFramePr>
          <p:nvPr/>
        </p:nvGraphicFramePr>
        <p:xfrm>
          <a:off x="5549900" y="3789046"/>
          <a:ext cx="927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35" name="Equation" r:id="rId21" imgW="927100" imgH="279400" progId="Equation.DSMT4">
                  <p:embed/>
                </p:oleObj>
              </mc:Choice>
              <mc:Fallback>
                <p:oleObj name="Equation" r:id="rId21" imgW="927100" imgH="279400" progId="Equation.DSMT4">
                  <p:embed/>
                  <p:pic>
                    <p:nvPicPr>
                      <p:cNvPr id="0" name="Picture 2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49900" y="3789046"/>
                        <a:ext cx="9271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5" name="Object 13"/>
          <p:cNvGraphicFramePr>
            <a:graphicFrameLocks noChangeAspect="1"/>
          </p:cNvGraphicFramePr>
          <p:nvPr/>
        </p:nvGraphicFramePr>
        <p:xfrm>
          <a:off x="5549900" y="4580574"/>
          <a:ext cx="23749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36" name="Equation" r:id="rId23" imgW="2374900" imgH="304800" progId="Equation.DSMT4">
                  <p:embed/>
                </p:oleObj>
              </mc:Choice>
              <mc:Fallback>
                <p:oleObj name="Equation" r:id="rId23" imgW="2374900" imgH="304800" progId="Equation.DSMT4">
                  <p:embed/>
                  <p:pic>
                    <p:nvPicPr>
                      <p:cNvPr id="0" name="Picture 2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49900" y="4580574"/>
                        <a:ext cx="2374900" cy="304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6" name="Object 14"/>
          <p:cNvGraphicFramePr>
            <a:graphicFrameLocks noChangeAspect="1"/>
          </p:cNvGraphicFramePr>
          <p:nvPr/>
        </p:nvGraphicFramePr>
        <p:xfrm>
          <a:off x="5549900" y="5397500"/>
          <a:ext cx="927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37" name="Equation" r:id="rId25" imgW="927100" imgH="279400" progId="Equation.DSMT4">
                  <p:embed/>
                </p:oleObj>
              </mc:Choice>
              <mc:Fallback>
                <p:oleObj name="Equation" r:id="rId25" imgW="927100" imgH="279400" progId="Equation.DSMT4">
                  <p:embed/>
                  <p:pic>
                    <p:nvPicPr>
                      <p:cNvPr id="0" name="Picture 2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49900" y="5397500"/>
                        <a:ext cx="9271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2:  Solving Linear Equations of the Form </a:t>
            </a:r>
            <a:r>
              <a:rPr lang="en-US" sz="3200" i="1" dirty="0">
                <a:solidFill>
                  <a:schemeClr val="accent1"/>
                </a:solidFill>
              </a:rPr>
              <a:t>ax</a:t>
            </a:r>
            <a:r>
              <a:rPr lang="en-US" sz="3200" dirty="0">
                <a:solidFill>
                  <a:schemeClr val="accent1"/>
                </a:solidFill>
              </a:rPr>
              <a:t> + </a:t>
            </a:r>
            <a:r>
              <a:rPr lang="en-US" sz="3200" i="1" dirty="0">
                <a:solidFill>
                  <a:schemeClr val="accent1"/>
                </a:solidFill>
              </a:rPr>
              <a:t>b</a:t>
            </a:r>
            <a:r>
              <a:rPr lang="en-US" sz="3200" dirty="0">
                <a:solidFill>
                  <a:schemeClr val="accent1"/>
                </a:solidFill>
              </a:rPr>
              <a:t> = </a:t>
            </a:r>
            <a:r>
              <a:rPr lang="en-US" sz="3200" i="1" dirty="0">
                <a:solidFill>
                  <a:schemeClr val="accent1"/>
                </a:solidFill>
              </a:rPr>
              <a:t>c </a:t>
            </a:r>
            <a:r>
              <a:rPr lang="en-US" sz="3200" dirty="0">
                <a:solidFill>
                  <a:schemeClr val="accent1"/>
                </a:solidFill>
              </a:rPr>
              <a:t>(cont.)</a:t>
            </a:r>
          </a:p>
        </p:txBody>
      </p:sp>
      <p:sp>
        <p:nvSpPr>
          <p:cNvPr id="11267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80131"/>
          </a:xfrm>
          <a:prstGeom prst="rect">
            <a:avLst/>
          </a:prstGeom>
        </p:spPr>
        <p:txBody>
          <a:bodyPr>
            <a:spAutoFit/>
          </a:bodyPr>
          <a:lstStyle/>
          <a:p>
            <a:pPr marL="533400" indent="-533400" algn="just" eaLnBrk="0" hangingPunct="0">
              <a:lnSpc>
                <a:spcPct val="90000"/>
              </a:lnSpc>
            </a:pPr>
            <a:r>
              <a:rPr lang="en-US" b="1" dirty="0">
                <a:latin typeface="Calibri" pitchFamily="34" charset="0"/>
              </a:rPr>
              <a:t>Check</a:t>
            </a:r>
            <a:endParaRPr lang="en-US" dirty="0"/>
          </a:p>
        </p:txBody>
      </p:sp>
      <p:graphicFrame>
        <p:nvGraphicFramePr>
          <p:cNvPr id="4102" name="Object 6"/>
          <p:cNvGraphicFramePr>
            <a:graphicFrameLocks noChangeAspect="1"/>
          </p:cNvGraphicFramePr>
          <p:nvPr/>
        </p:nvGraphicFramePr>
        <p:xfrm>
          <a:off x="1855810" y="1343025"/>
          <a:ext cx="26035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16" name="Equation" r:id="rId3" imgW="2603500" imgH="355600" progId="Equation.DSMT4">
                  <p:embed/>
                </p:oleObj>
              </mc:Choice>
              <mc:Fallback>
                <p:oleObj name="Equation" r:id="rId3" imgW="2603500" imgH="355600" progId="Equation.DSMT4">
                  <p:embed/>
                  <p:pic>
                    <p:nvPicPr>
                      <p:cNvPr id="0" name="Picture 1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55810" y="1343025"/>
                        <a:ext cx="2603500" cy="355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3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37191181"/>
              </p:ext>
            </p:extLst>
          </p:nvPr>
        </p:nvGraphicFramePr>
        <p:xfrm>
          <a:off x="1930400" y="1485900"/>
          <a:ext cx="2971800" cy="1028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17" name="Equation" r:id="rId5" imgW="2962080" imgH="1014840" progId="Equation.3">
                  <p:embed/>
                </p:oleObj>
              </mc:Choice>
              <mc:Fallback>
                <p:oleObj name="Equation" r:id="rId5" imgW="2962080" imgH="1014840" progId="Equation.3">
                  <p:embed/>
                  <p:pic>
                    <p:nvPicPr>
                      <p:cNvPr id="0" name="Picture 1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30400" y="1485900"/>
                        <a:ext cx="2971800" cy="1028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4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16753812"/>
              </p:ext>
            </p:extLst>
          </p:nvPr>
        </p:nvGraphicFramePr>
        <p:xfrm>
          <a:off x="1841500" y="2286000"/>
          <a:ext cx="2578100" cy="78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18" name="Equation" r:id="rId7" imgW="2577960" imgH="787320" progId="Equation.DSMT4">
                  <p:embed/>
                </p:oleObj>
              </mc:Choice>
              <mc:Fallback>
                <p:oleObj name="Equation" r:id="rId7" imgW="2577960" imgH="787320" progId="Equation.DSMT4">
                  <p:embed/>
                  <p:pic>
                    <p:nvPicPr>
                      <p:cNvPr id="0" name="Picture 1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41500" y="2286000"/>
                        <a:ext cx="2578100" cy="787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5" name="Object 9"/>
          <p:cNvGraphicFramePr>
            <a:graphicFrameLocks noChangeAspect="1"/>
          </p:cNvGraphicFramePr>
          <p:nvPr/>
        </p:nvGraphicFramePr>
        <p:xfrm>
          <a:off x="1841500" y="3251200"/>
          <a:ext cx="1498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19" name="Equation" r:id="rId9" imgW="1497950" imgH="291973" progId="Equation.DSMT4">
                  <p:embed/>
                </p:oleObj>
              </mc:Choice>
              <mc:Fallback>
                <p:oleObj name="Equation" r:id="rId9" imgW="1497950" imgH="291973" progId="Equation.DSMT4">
                  <p:embed/>
                  <p:pic>
                    <p:nvPicPr>
                      <p:cNvPr id="0" name="Picture 1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41500" y="3251200"/>
                        <a:ext cx="14986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7" name="Object 11"/>
          <p:cNvGraphicFramePr>
            <a:graphicFrameLocks noChangeAspect="1"/>
          </p:cNvGraphicFramePr>
          <p:nvPr/>
        </p:nvGraphicFramePr>
        <p:xfrm>
          <a:off x="5232400" y="2057400"/>
          <a:ext cx="17018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20" name="Equation" r:id="rId11" imgW="1701800" imgH="279400" progId="Equation.DSMT4">
                  <p:embed/>
                </p:oleObj>
              </mc:Choice>
              <mc:Fallback>
                <p:oleObj name="Equation" r:id="rId11" imgW="1701800" imgH="279400" progId="Equation.DSMT4">
                  <p:embed/>
                  <p:pic>
                    <p:nvPicPr>
                      <p:cNvPr id="0" name="Picture 1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32400" y="2057400"/>
                        <a:ext cx="17018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8" name="Object 12"/>
          <p:cNvGraphicFramePr>
            <a:graphicFrameLocks noChangeAspect="1"/>
          </p:cNvGraphicFramePr>
          <p:nvPr/>
        </p:nvGraphicFramePr>
        <p:xfrm>
          <a:off x="5232400" y="2743200"/>
          <a:ext cx="927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21" name="Equation" r:id="rId13" imgW="927100" imgH="279400" progId="Equation.DSMT4">
                  <p:embed/>
                </p:oleObj>
              </mc:Choice>
              <mc:Fallback>
                <p:oleObj name="Equation" r:id="rId13" imgW="927100" imgH="279400" progId="Equation.DSMT4">
                  <p:embed/>
                  <p:pic>
                    <p:nvPicPr>
                      <p:cNvPr id="0" name="Picture 1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32400" y="2743200"/>
                        <a:ext cx="9271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9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55892608"/>
              </p:ext>
            </p:extLst>
          </p:nvPr>
        </p:nvGraphicFramePr>
        <p:xfrm>
          <a:off x="5213350" y="3282950"/>
          <a:ext cx="16129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22" name="Equation" r:id="rId15" imgW="1612800" imgH="228600" progId="Equation.DSMT4">
                  <p:embed/>
                </p:oleObj>
              </mc:Choice>
              <mc:Fallback>
                <p:oleObj name="Equation" r:id="rId15" imgW="1612800" imgH="228600" progId="Equation.DSMT4">
                  <p:embed/>
                  <p:pic>
                    <p:nvPicPr>
                      <p:cNvPr id="0" name="Picture 1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13350" y="3282950"/>
                        <a:ext cx="1612900" cy="228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3:  Solving Linear Equations Involving Decimals</a:t>
            </a:r>
            <a:endParaRPr lang="en-US" sz="3200" i="1" dirty="0">
              <a:solidFill>
                <a:schemeClr val="accent1"/>
              </a:solidFill>
            </a:endParaRPr>
          </a:p>
        </p:txBody>
      </p:sp>
      <p:sp>
        <p:nvSpPr>
          <p:cNvPr id="12291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997196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indent="-342900" algn="just" eaLnBrk="0" hangingPunct="0">
              <a:lnSpc>
                <a:spcPct val="90000"/>
              </a:lnSpc>
            </a:pPr>
            <a:r>
              <a:rPr lang="en-US" dirty="0">
                <a:latin typeface="Calibri" pitchFamily="34" charset="0"/>
              </a:rPr>
              <a:t>Solve the equation</a:t>
            </a:r>
            <a:r>
              <a:rPr lang="en-US" i="1" dirty="0">
                <a:latin typeface="Calibri" pitchFamily="34" charset="0"/>
              </a:rPr>
              <a:t> </a:t>
            </a:r>
            <a:r>
              <a:rPr lang="en-US" dirty="0">
                <a:solidFill>
                  <a:srgbClr val="0000FF"/>
                </a:solidFill>
                <a:latin typeface="Calibri" pitchFamily="34" charset="0"/>
              </a:rPr>
              <a:t>16.53 – 18.2</a:t>
            </a:r>
            <a:r>
              <a:rPr lang="en-US" i="1" dirty="0">
                <a:solidFill>
                  <a:srgbClr val="0000FF"/>
                </a:solidFill>
                <a:latin typeface="Calibri" pitchFamily="34" charset="0"/>
              </a:rPr>
              <a:t>z</a:t>
            </a:r>
            <a:r>
              <a:rPr lang="en-US" dirty="0">
                <a:solidFill>
                  <a:srgbClr val="0000FF"/>
                </a:solidFill>
                <a:latin typeface="Calibri" pitchFamily="34" charset="0"/>
              </a:rPr>
              <a:t> – 6.23 = 1.2</a:t>
            </a:r>
            <a:endParaRPr lang="en-US" dirty="0">
              <a:latin typeface="Calibri" pitchFamily="34" charset="0"/>
            </a:endParaRPr>
          </a:p>
          <a:p>
            <a:pPr marL="342900" indent="-342900" algn="just" eaLnBrk="0" hangingPunct="0"/>
            <a:r>
              <a:rPr lang="en-US" b="1" dirty="0">
                <a:latin typeface="Calibri" pitchFamily="34" charset="0"/>
              </a:rPr>
              <a:t>Solution</a:t>
            </a:r>
            <a:endParaRPr lang="en-US" dirty="0"/>
          </a:p>
        </p:txBody>
      </p:sp>
      <p:graphicFrame>
        <p:nvGraphicFramePr>
          <p:cNvPr id="5124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12037825"/>
              </p:ext>
            </p:extLst>
          </p:nvPr>
        </p:nvGraphicFramePr>
        <p:xfrm>
          <a:off x="1162050" y="2303426"/>
          <a:ext cx="34671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30" name="Equation" r:id="rId3" imgW="3456000" imgH="283320" progId="Equation.DSMT4">
                  <p:embed/>
                </p:oleObj>
              </mc:Choice>
              <mc:Fallback>
                <p:oleObj name="Equation" r:id="rId3" imgW="3456000" imgH="283320" progId="Equation.DSMT4">
                  <p:embed/>
                  <p:pic>
                    <p:nvPicPr>
                      <p:cNvPr id="0" name="Picture 19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62050" y="2303426"/>
                        <a:ext cx="34671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6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3837013"/>
              </p:ext>
            </p:extLst>
          </p:nvPr>
        </p:nvGraphicFramePr>
        <p:xfrm>
          <a:off x="1136650" y="3957638"/>
          <a:ext cx="3492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31" name="Equation" r:id="rId5" imgW="3483360" imgH="283320" progId="Equation.3">
                  <p:embed/>
                </p:oleObj>
              </mc:Choice>
              <mc:Fallback>
                <p:oleObj name="Equation" r:id="rId5" imgW="3483360" imgH="283320" progId="Equation.3">
                  <p:embed/>
                  <p:pic>
                    <p:nvPicPr>
                      <p:cNvPr id="0" name="Picture 19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36650" y="3957638"/>
                        <a:ext cx="34925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7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07226235"/>
              </p:ext>
            </p:extLst>
          </p:nvPr>
        </p:nvGraphicFramePr>
        <p:xfrm>
          <a:off x="2032000" y="4575175"/>
          <a:ext cx="26924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32" name="Equation" r:id="rId7" imgW="2678760" imgH="283320" progId="Equation.3">
                  <p:embed/>
                </p:oleObj>
              </mc:Choice>
              <mc:Fallback>
                <p:oleObj name="Equation" r:id="rId7" imgW="2678760" imgH="283320" progId="Equation.3">
                  <p:embed/>
                  <p:pic>
                    <p:nvPicPr>
                      <p:cNvPr id="0" name="Picture 20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32000" y="4575175"/>
                        <a:ext cx="26924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0" name="Object 10"/>
          <p:cNvGraphicFramePr>
            <a:graphicFrameLocks noChangeAspect="1"/>
          </p:cNvGraphicFramePr>
          <p:nvPr/>
        </p:nvGraphicFramePr>
        <p:xfrm>
          <a:off x="5372100" y="2320925"/>
          <a:ext cx="20320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33" name="Equation" r:id="rId9" imgW="2032000" imgH="279400" progId="Equation.DSMT4">
                  <p:embed/>
                </p:oleObj>
              </mc:Choice>
              <mc:Fallback>
                <p:oleObj name="Equation" r:id="rId9" imgW="2032000" imgH="279400" progId="Equation.DSMT4">
                  <p:embed/>
                  <p:pic>
                    <p:nvPicPr>
                      <p:cNvPr id="0" name="Picture 20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72100" y="2320925"/>
                        <a:ext cx="20320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1" name="Object 11"/>
          <p:cNvGraphicFramePr>
            <a:graphicFrameLocks noChangeAspect="1"/>
          </p:cNvGraphicFramePr>
          <p:nvPr/>
        </p:nvGraphicFramePr>
        <p:xfrm>
          <a:off x="5372100" y="3048000"/>
          <a:ext cx="369570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34" name="Equation" r:id="rId11" imgW="3695700" imgH="647700" progId="Equation.DSMT4">
                  <p:embed/>
                </p:oleObj>
              </mc:Choice>
              <mc:Fallback>
                <p:oleObj name="Equation" r:id="rId11" imgW="3695700" imgH="647700" progId="Equation.DSMT4">
                  <p:embed/>
                  <p:pic>
                    <p:nvPicPr>
                      <p:cNvPr id="0" name="Picture 20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72100" y="3048000"/>
                        <a:ext cx="3695700" cy="647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2" name="Object 12"/>
          <p:cNvGraphicFramePr>
            <a:graphicFrameLocks noChangeAspect="1"/>
          </p:cNvGraphicFramePr>
          <p:nvPr/>
        </p:nvGraphicFramePr>
        <p:xfrm>
          <a:off x="5372100" y="3963987"/>
          <a:ext cx="927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35" name="Equation" r:id="rId13" imgW="927100" imgH="279400" progId="Equation.DSMT4">
                  <p:embed/>
                </p:oleObj>
              </mc:Choice>
              <mc:Fallback>
                <p:oleObj name="Equation" r:id="rId13" imgW="927100" imgH="279400" progId="Equation.DSMT4">
                  <p:embed/>
                  <p:pic>
                    <p:nvPicPr>
                      <p:cNvPr id="0" name="Picture 20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72100" y="3963987"/>
                        <a:ext cx="9271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3" name="Object 13"/>
          <p:cNvGraphicFramePr>
            <a:graphicFrameLocks noChangeAspect="1"/>
          </p:cNvGraphicFramePr>
          <p:nvPr/>
        </p:nvGraphicFramePr>
        <p:xfrm>
          <a:off x="5372100" y="4601368"/>
          <a:ext cx="20955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36" name="Equation" r:id="rId15" imgW="2095500" imgH="241300" progId="Equation.DSMT4">
                  <p:embed/>
                </p:oleObj>
              </mc:Choice>
              <mc:Fallback>
                <p:oleObj name="Equation" r:id="rId15" imgW="2095500" imgH="241300" progId="Equation.DSMT4">
                  <p:embed/>
                  <p:pic>
                    <p:nvPicPr>
                      <p:cNvPr id="0" name="Picture 20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72100" y="4601368"/>
                        <a:ext cx="2095500" cy="241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4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68369488"/>
              </p:ext>
            </p:extLst>
          </p:nvPr>
        </p:nvGraphicFramePr>
        <p:xfrm>
          <a:off x="5353050" y="5177233"/>
          <a:ext cx="26035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37" name="Equation" r:id="rId17" imgW="2603160" imgH="304560" progId="Equation.DSMT4">
                  <p:embed/>
                </p:oleObj>
              </mc:Choice>
              <mc:Fallback>
                <p:oleObj name="Equation" r:id="rId17" imgW="2603160" imgH="304560" progId="Equation.DSMT4">
                  <p:embed/>
                  <p:pic>
                    <p:nvPicPr>
                      <p:cNvPr id="0" name="Picture 20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53050" y="5177233"/>
                        <a:ext cx="2603500" cy="304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9" name="Picture 8">
            <a:extLst>
              <a:ext uri="{FF2B5EF4-FFF2-40B4-BE49-F238E27FC236}">
                <a16:creationId xmlns:a16="http://schemas.microsoft.com/office/drawing/2014/main" id="{2F3EB683-FA51-4A53-A081-CBEF38FD41C5}"/>
              </a:ext>
            </a:extLst>
          </p:cNvPr>
          <p:cNvPicPr>
            <a:picLocks noChangeAspect="1"/>
          </p:cNvPicPr>
          <p:nvPr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531" y="5115591"/>
            <a:ext cx="4546600" cy="292100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F1C7B152-158F-4236-B224-AC6BBAAF84C4}"/>
              </a:ext>
            </a:extLst>
          </p:cNvPr>
          <p:cNvPicPr>
            <a:picLocks noChangeAspect="1"/>
          </p:cNvPicPr>
          <p:nvPr/>
        </p:nvPicPr>
        <p:blipFill>
          <a:blip r:embed="rId2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3032" y="3048922"/>
            <a:ext cx="4965700" cy="3683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638</TotalTime>
  <Words>420</Words>
  <Application>Microsoft Office PowerPoint</Application>
  <PresentationFormat>On-screen Show (4:3)</PresentationFormat>
  <Paragraphs>49</Paragraphs>
  <Slides>19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5" baseType="lpstr">
      <vt:lpstr>Arial</vt:lpstr>
      <vt:lpstr>Calibri</vt:lpstr>
      <vt:lpstr>Courier New</vt:lpstr>
      <vt:lpstr>Symbol</vt:lpstr>
      <vt:lpstr>Office Theme</vt:lpstr>
      <vt:lpstr>Equation</vt:lpstr>
      <vt:lpstr>Section 1.R.6</vt:lpstr>
      <vt:lpstr>Objectives</vt:lpstr>
      <vt:lpstr>Procedure for Solving Linear Equations that Simplify to the Form ax + b = c </vt:lpstr>
      <vt:lpstr>Procedure for Solving Linear Equations that Simplify to the Form ax + b = c </vt:lpstr>
      <vt:lpstr>Example 1:  Solving Linear Equations of the Form ax + b = c</vt:lpstr>
      <vt:lpstr>Example 1:  Solving Linear Equations of the Form ax + b = c (cont.)</vt:lpstr>
      <vt:lpstr>Example 2:  Solving Linear Equations of the Form ax + b = c</vt:lpstr>
      <vt:lpstr>Example 2:  Solving Linear Equations of the Form ax + b = c (cont.)</vt:lpstr>
      <vt:lpstr>Example 3:  Solving Linear Equations Involving Decimals</vt:lpstr>
      <vt:lpstr>Example 3:  Solving Linear Equations Involving Decimals (cont.)</vt:lpstr>
      <vt:lpstr>Example 4:  Solving Linear Equations Involving Decimals</vt:lpstr>
      <vt:lpstr>Example 4:  Solving Linear Equations Involving Decimals (cont.)</vt:lpstr>
      <vt:lpstr>Example 5:  Solving Linear Equations Involving  Fractions</vt:lpstr>
      <vt:lpstr>Example 5:  Solving Linear Equations Involving Fractions (cont.)</vt:lpstr>
      <vt:lpstr>Example 5:  Solving Linear Equations Involving Fractions (cont.)</vt:lpstr>
      <vt:lpstr>Example 6:  Solving Linear Equations Involving Fractions</vt:lpstr>
      <vt:lpstr>Example 6:  Solving Linear Equations Involving Fractions (cont.)</vt:lpstr>
      <vt:lpstr>Completion Example 7:  Solving Equations Involving Fractions</vt:lpstr>
      <vt:lpstr>Completion Example 7: Solving Equations Involving Fractions (cont.)</vt:lpstr>
    </vt:vector>
  </TitlesOfParts>
  <Company>Hawkes Learning Systems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Viewing Life Mathematically Plus Integrated Review</dc:title>
  <dc:creator>Hawkes Learning</dc:creator>
  <cp:lastModifiedBy>kanthi</cp:lastModifiedBy>
  <cp:revision>127</cp:revision>
  <dcterms:created xsi:type="dcterms:W3CDTF">2013-04-26T14:43:13Z</dcterms:created>
  <dcterms:modified xsi:type="dcterms:W3CDTF">2018-10-17T05:24:48Z</dcterms:modified>
</cp:coreProperties>
</file>