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82" r:id="rId5"/>
    <p:sldId id="263" r:id="rId6"/>
    <p:sldId id="264" r:id="rId7"/>
    <p:sldId id="265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87" d="100"/>
          <a:sy n="87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e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wmf"/><Relationship Id="rId7" Type="http://schemas.openxmlformats.org/officeDocument/2006/relationships/image" Target="../media/image23.e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emf"/><Relationship Id="rId5" Type="http://schemas.openxmlformats.org/officeDocument/2006/relationships/image" Target="../media/image21.wmf"/><Relationship Id="rId10" Type="http://schemas.openxmlformats.org/officeDocument/2006/relationships/image" Target="../media/image26.emf"/><Relationship Id="rId4" Type="http://schemas.openxmlformats.org/officeDocument/2006/relationships/image" Target="../media/image20.wmf"/><Relationship Id="rId9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3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e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e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e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emf"/><Relationship Id="rId27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1" name="Equation" r:id="rId3" imgW="8381880" imgH="368280" progId="Equation.DSMT4">
                  <p:embed/>
                </p:oleObj>
              </mc:Choice>
              <mc:Fallback>
                <p:oleObj name="Equation" r:id="rId3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2" name="Equation" r:id="rId5" imgW="969120" imgH="329040" progId="Equation.DSMT4">
                  <p:embed/>
                </p:oleObj>
              </mc:Choice>
              <mc:Fallback>
                <p:oleObj name="Equation" r:id="rId5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3" name="Equation" r:id="rId7" imgW="1002865" imgH="330057" progId="Equation.DSMT4">
                  <p:embed/>
                </p:oleObj>
              </mc:Choice>
              <mc:Fallback>
                <p:oleObj name="Equation" r:id="rId7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4" name="Equation" r:id="rId9" imgW="241195" imgH="190417" progId="Equation.DSMT4">
                  <p:embed/>
                </p:oleObj>
              </mc:Choice>
              <mc:Fallback>
                <p:oleObj name="Equation" r:id="rId9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5" name="Equation" r:id="rId11" imgW="1485720" imgH="406080" progId="Equation.DSMT4">
                  <p:embed/>
                </p:oleObj>
              </mc:Choice>
              <mc:Fallback>
                <p:oleObj name="Equation" r:id="rId11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6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" name="Equation" r:id="rId3" imgW="3428280" imgH="594000" progId="Equation.DSMT4">
                  <p:embed/>
                </p:oleObj>
              </mc:Choice>
              <mc:Fallback>
                <p:oleObj name="Equation" r:id="rId3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6" name="Equation" r:id="rId3" imgW="3236400" imgH="585000" progId="Equation.DSMT4">
                  <p:embed/>
                </p:oleObj>
              </mc:Choice>
              <mc:Fallback>
                <p:oleObj name="Equation" r:id="rId3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7" name="Equation" r:id="rId5" imgW="2605680" imgH="585000" progId="Equation.DSMT4">
                  <p:embed/>
                </p:oleObj>
              </mc:Choice>
              <mc:Fallback>
                <p:oleObj name="Equation" r:id="rId5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1" name="Equation" r:id="rId3" imgW="2514600" imgH="304560" progId="Equation.DSMT4">
                  <p:embed/>
                </p:oleObj>
              </mc:Choice>
              <mc:Fallback>
                <p:oleObj name="Equation" r:id="rId3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2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3" name="Equation" r:id="rId7" imgW="1691280" imgH="585000" progId="Equation.DSMT4">
                  <p:embed/>
                </p:oleObj>
              </mc:Choice>
              <mc:Fallback>
                <p:oleObj name="Equation" r:id="rId7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additive inverse (opposite) of a given number.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change in value between two real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947955"/>
              </p:ext>
            </p:extLst>
          </p:nvPr>
        </p:nvGraphicFramePr>
        <p:xfrm>
          <a:off x="3895725" y="3330575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Equation" r:id="rId3" imgW="1700280" imgH="585000" progId="Equation.DSMT4">
                  <p:embed/>
                </p:oleObj>
              </mc:Choice>
              <mc:Fallback>
                <p:oleObj name="Equation" r:id="rId3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330575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19264"/>
              </p:ext>
            </p:extLst>
          </p:nvPr>
        </p:nvGraphicFramePr>
        <p:xfrm>
          <a:off x="5430838" y="4217988"/>
          <a:ext cx="20685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2" name="Equation" r:id="rId3" imgW="2057400" imgH="393480" progId="Equation.DSMT4">
                  <p:embed/>
                </p:oleObj>
              </mc:Choice>
              <mc:Fallback>
                <p:oleObj name="Equation" r:id="rId3" imgW="205740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17988"/>
                        <a:ext cx="20685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3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35"/>
              </p:ext>
            </p:extLst>
          </p:nvPr>
        </p:nvGraphicFramePr>
        <p:xfrm>
          <a:off x="2255838" y="4770438"/>
          <a:ext cx="2111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4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770438"/>
                        <a:ext cx="2111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14288" indent="-14288" algn="ctr" eaLnBrk="0" hangingPunc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14492"/>
              </p:ext>
            </p:extLst>
          </p:nvPr>
        </p:nvGraphicFramePr>
        <p:xfrm>
          <a:off x="3708400" y="2322513"/>
          <a:ext cx="170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4"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322513"/>
                        <a:ext cx="170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9" name="Equation" r:id="rId3" imgW="863280" imgH="279360" progId="Equation.DSMT4">
                  <p:embed/>
                </p:oleObj>
              </mc:Choice>
              <mc:Fallback>
                <p:oleObj name="Equation" r:id="rId3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0" name="Equation" r:id="rId5" imgW="1791720" imgH="585000" progId="Equation.DSMT4">
                  <p:embed/>
                </p:oleObj>
              </mc:Choice>
              <mc:Fallback>
                <p:oleObj name="Equation" r:id="rId5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1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2" name="Equation" r:id="rId9" imgW="1307880" imgH="469800" progId="Equation.DSMT4">
                  <p:embed/>
                </p:oleObj>
              </mc:Choice>
              <mc:Fallback>
                <p:oleObj name="Equation" r:id="rId9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3" name="Equation" r:id="rId11" imgW="1801080" imgH="585000" progId="Equation.DSMT4">
                  <p:embed/>
                </p:oleObj>
              </mc:Choice>
              <mc:Fallback>
                <p:oleObj name="Equation" r:id="rId11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4" name="Equation" r:id="rId13" imgW="469900" imgH="279400" progId="Equation.DSMT4">
                  <p:embed/>
                </p:oleObj>
              </mc:Choice>
              <mc:Fallback>
                <p:oleObj name="Equation" r:id="rId13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5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6" name="Equation" r:id="rId17" imgW="2057040" imgH="585000" progId="Equation.DSMT4">
                  <p:embed/>
                </p:oleObj>
              </mc:Choice>
              <mc:Fallback>
                <p:oleObj name="Equation" r:id="rId17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7" name="Equation" r:id="rId19" imgW="1637589" imgH="291973" progId="Equation.DSMT4">
                  <p:embed/>
                </p:oleObj>
              </mc:Choice>
              <mc:Fallback>
                <p:oleObj name="Equation" r:id="rId19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8" name="Equation" r:id="rId21" imgW="914400" imgH="292100" progId="Equation.DSMT4">
                  <p:embed/>
                </p:oleObj>
              </mc:Choice>
              <mc:Fallback>
                <p:oleObj name="Equation" r:id="rId21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5" imgW="2273040" imgH="939600" progId="Equation.DSMT4">
                  <p:embed/>
                </p:oleObj>
              </mc:Choice>
              <mc:Fallback>
                <p:oleObj name="Equation" r:id="rId5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4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Equation" r:id="rId9" imgW="1193760" imgH="825480" progId="Equation.DSMT4">
                  <p:embed/>
                </p:oleObj>
              </mc:Choice>
              <mc:Fallback>
                <p:oleObj name="Equation" r:id="rId9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11" imgW="863280" imgH="825480" progId="Equation.DSMT4">
                  <p:embed/>
                </p:oleObj>
              </mc:Choice>
              <mc:Fallback>
                <p:oleObj name="Equation" r:id="rId11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13" imgW="1587240" imgH="939600" progId="Equation.DSMT4">
                  <p:embed/>
                </p:oleObj>
              </mc:Choice>
              <mc:Fallback>
                <p:oleObj name="Equation" r:id="rId13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15" imgW="1901520" imgH="1032840" progId="Equation.DSMT4">
                  <p:embed/>
                </p:oleObj>
              </mc:Choice>
              <mc:Fallback>
                <p:oleObj name="Equation" r:id="rId15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17" imgW="1983960" imgH="1032840" progId="Equation.DSMT4">
                  <p:embed/>
                </p:oleObj>
              </mc:Choice>
              <mc:Fallback>
                <p:oleObj name="Equation" r:id="rId17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19" imgW="1407960" imgH="886680" progId="Equation.DSMT4">
                  <p:embed/>
                </p:oleObj>
              </mc:Choice>
              <mc:Fallback>
                <p:oleObj name="Equation" r:id="rId19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21" imgW="822600" imgH="886680" progId="Equation.DSMT4">
                  <p:embed/>
                </p:oleObj>
              </mc:Choice>
              <mc:Fallback>
                <p:oleObj name="Equation" r:id="rId21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23" imgW="822600" imgH="886680" progId="Equation.DSMT4">
                  <p:embed/>
                </p:oleObj>
              </mc:Choice>
              <mc:Fallback>
                <p:oleObj name="Equation" r:id="rId23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4" name="Equation" r:id="rId27" imgW="329040" imgH="493560" progId="Equation.DSMT4">
                  <p:embed/>
                </p:oleObj>
              </mc:Choice>
              <mc:Fallback>
                <p:oleObj name="Equation" r:id="rId27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Tuesday,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Thursday,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2" name="Equation" r:id="rId3" imgW="6582600" imgH="594000" progId="Equation.DSMT4">
                  <p:embed/>
                </p:oleObj>
              </mc:Choice>
              <mc:Fallback>
                <p:oleObj name="Equation" r:id="rId3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3" name="Equation" r:id="rId5" imgW="1928880" imgH="594000" progId="Equation.DSMT4">
                  <p:embed/>
                </p:oleObj>
              </mc:Choice>
              <mc:Fallback>
                <p:oleObj name="Equation" r:id="rId5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4" name="Equation" r:id="rId7" imgW="941400" imgH="264960" progId="Equation.DSMT4">
                  <p:embed/>
                </p:oleObj>
              </mc:Choice>
              <mc:Fallback>
                <p:oleObj name="Equation" r:id="rId7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Thursday,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379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2.R.3</vt:lpstr>
      <vt:lpstr>Objectives</vt:lpstr>
      <vt:lpstr>Additive Inverse</vt:lpstr>
      <vt:lpstr>Example 1: Finding Additive Inverses</vt:lpstr>
      <vt:lpstr>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239</cp:revision>
  <dcterms:created xsi:type="dcterms:W3CDTF">2013-04-26T14:43:13Z</dcterms:created>
  <dcterms:modified xsi:type="dcterms:W3CDTF">2018-10-12T07:07:38Z</dcterms:modified>
</cp:coreProperties>
</file>