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6" r:id="rId2"/>
    <p:sldId id="259" r:id="rId3"/>
    <p:sldId id="260" r:id="rId4"/>
    <p:sldId id="287" r:id="rId5"/>
    <p:sldId id="288" r:id="rId6"/>
    <p:sldId id="261" r:id="rId7"/>
    <p:sldId id="286" r:id="rId8"/>
    <p:sldId id="264" r:id="rId9"/>
    <p:sldId id="284" r:id="rId10"/>
    <p:sldId id="268" r:id="rId11"/>
    <p:sldId id="269" r:id="rId12"/>
    <p:sldId id="270" r:id="rId13"/>
    <p:sldId id="271" r:id="rId14"/>
    <p:sldId id="273" r:id="rId15"/>
    <p:sldId id="285" r:id="rId16"/>
    <p:sldId id="289" r:id="rId17"/>
    <p:sldId id="290" r:id="rId18"/>
    <p:sldId id="291" r:id="rId19"/>
    <p:sldId id="277" r:id="rId20"/>
    <p:sldId id="292"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Belloit, Nicholas G" initials="BNG [7]" lastIdx="1" clrIdx="6">
    <p:extLst/>
  </p:cmAuthor>
  <p:cmAuthor id="1" name="Belloit, Nicholas G" initials="BNG" lastIdx="1" clrIdx="0">
    <p:extLst/>
  </p:cmAuthor>
  <p:cmAuthor id="2" name="Belloit, Nicholas G" initials="BNG [2]" lastIdx="1" clrIdx="1">
    <p:extLst/>
  </p:cmAuthor>
  <p:cmAuthor id="3" name="Belloit, Nicholas G" initials="BNG [3]" lastIdx="1" clrIdx="2">
    <p:extLst/>
  </p:cmAuthor>
  <p:cmAuthor id="4" name="Belloit, Nicholas G" initials="BNG [4]" lastIdx="1" clrIdx="3">
    <p:extLst/>
  </p:cmAuthor>
  <p:cmAuthor id="5" name="Belloit, Nicholas G" initials="BNG [5]" lastIdx="1" clrIdx="4">
    <p:extLst/>
  </p:cmAuthor>
  <p:cmAuthor id="6" name="Belloit, Nicholas G" initials="BNG [6]"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000000"/>
    <a:srgbClr val="2D7D9F"/>
    <a:srgbClr val="000099"/>
    <a:srgbClr val="0000FF"/>
    <a:srgbClr val="FF00FF"/>
    <a:srgbClr val="9900FF"/>
    <a:srgbClr val="FFFFCC"/>
    <a:srgbClr val="008080"/>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53" autoAdjust="0"/>
    <p:restoredTop sz="99613" autoAdjust="0"/>
  </p:normalViewPr>
  <p:slideViewPr>
    <p:cSldViewPr>
      <p:cViewPr varScale="1">
        <p:scale>
          <a:sx n="92" d="100"/>
          <a:sy n="92" d="100"/>
        </p:scale>
        <p:origin x="1068" y="84"/>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82.emf"/><Relationship Id="rId3" Type="http://schemas.openxmlformats.org/officeDocument/2006/relationships/image" Target="../media/image78.emf"/><Relationship Id="rId7" Type="http://schemas.openxmlformats.org/officeDocument/2006/relationships/image" Target="../media/image81.emf"/><Relationship Id="rId2" Type="http://schemas.openxmlformats.org/officeDocument/2006/relationships/image" Target="../media/image77.emf"/><Relationship Id="rId1" Type="http://schemas.openxmlformats.org/officeDocument/2006/relationships/image" Target="../media/image76.emf"/><Relationship Id="rId6" Type="http://schemas.openxmlformats.org/officeDocument/2006/relationships/image" Target="../media/image80.emf"/><Relationship Id="rId11" Type="http://schemas.openxmlformats.org/officeDocument/2006/relationships/image" Target="../media/image84.emf"/><Relationship Id="rId5" Type="http://schemas.openxmlformats.org/officeDocument/2006/relationships/image" Target="../media/image65.emf"/><Relationship Id="rId10" Type="http://schemas.openxmlformats.org/officeDocument/2006/relationships/image" Target="../media/image83.emf"/><Relationship Id="rId4" Type="http://schemas.openxmlformats.org/officeDocument/2006/relationships/image" Target="../media/image79.emf"/><Relationship Id="rId9" Type="http://schemas.openxmlformats.org/officeDocument/2006/relationships/image" Target="../media/image5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image" Target="../media/image8.wmf"/><Relationship Id="rId7" Type="http://schemas.openxmlformats.org/officeDocument/2006/relationships/image" Target="../media/image12.emf"/><Relationship Id="rId2" Type="http://schemas.openxmlformats.org/officeDocument/2006/relationships/image" Target="../media/image7.emf"/><Relationship Id="rId1" Type="http://schemas.openxmlformats.org/officeDocument/2006/relationships/image" Target="../media/image6.wmf"/><Relationship Id="rId6" Type="http://schemas.openxmlformats.org/officeDocument/2006/relationships/image" Target="../media/image11.wmf"/><Relationship Id="rId5" Type="http://schemas.openxmlformats.org/officeDocument/2006/relationships/image" Target="../media/image10.emf"/><Relationship Id="rId10" Type="http://schemas.openxmlformats.org/officeDocument/2006/relationships/image" Target="../media/image15.emf"/><Relationship Id="rId4" Type="http://schemas.openxmlformats.org/officeDocument/2006/relationships/image" Target="../media/image9.emf"/><Relationship Id="rId9" Type="http://schemas.openxmlformats.org/officeDocument/2006/relationships/image" Target="../media/image14.e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image" Target="../media/image18.emf"/><Relationship Id="rId7" Type="http://schemas.openxmlformats.org/officeDocument/2006/relationships/image" Target="../media/image22.wmf"/><Relationship Id="rId12" Type="http://schemas.openxmlformats.org/officeDocument/2006/relationships/image" Target="../media/image27.emf"/><Relationship Id="rId2" Type="http://schemas.openxmlformats.org/officeDocument/2006/relationships/image" Target="../media/image17.emf"/><Relationship Id="rId1" Type="http://schemas.openxmlformats.org/officeDocument/2006/relationships/image" Target="../media/image16.emf"/><Relationship Id="rId6" Type="http://schemas.openxmlformats.org/officeDocument/2006/relationships/image" Target="../media/image21.emf"/><Relationship Id="rId11" Type="http://schemas.openxmlformats.org/officeDocument/2006/relationships/image" Target="../media/image26.emf"/><Relationship Id="rId5" Type="http://schemas.openxmlformats.org/officeDocument/2006/relationships/image" Target="../media/image20.emf"/><Relationship Id="rId10" Type="http://schemas.openxmlformats.org/officeDocument/2006/relationships/image" Target="../media/image25.wmf"/><Relationship Id="rId4" Type="http://schemas.openxmlformats.org/officeDocument/2006/relationships/image" Target="../media/image19.emf"/><Relationship Id="rId9" Type="http://schemas.openxmlformats.org/officeDocument/2006/relationships/image" Target="../media/image2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36.emf"/><Relationship Id="rId13" Type="http://schemas.openxmlformats.org/officeDocument/2006/relationships/image" Target="../media/image41.emf"/><Relationship Id="rId3" Type="http://schemas.openxmlformats.org/officeDocument/2006/relationships/image" Target="../media/image31.emf"/><Relationship Id="rId7" Type="http://schemas.openxmlformats.org/officeDocument/2006/relationships/image" Target="../media/image35.emf"/><Relationship Id="rId12" Type="http://schemas.openxmlformats.org/officeDocument/2006/relationships/image" Target="../media/image40.emf"/><Relationship Id="rId2" Type="http://schemas.openxmlformats.org/officeDocument/2006/relationships/image" Target="../media/image30.emf"/><Relationship Id="rId16" Type="http://schemas.openxmlformats.org/officeDocument/2006/relationships/image" Target="../media/image44.emf"/><Relationship Id="rId1" Type="http://schemas.openxmlformats.org/officeDocument/2006/relationships/image" Target="../media/image29.emf"/><Relationship Id="rId6" Type="http://schemas.openxmlformats.org/officeDocument/2006/relationships/image" Target="../media/image34.emf"/><Relationship Id="rId11" Type="http://schemas.openxmlformats.org/officeDocument/2006/relationships/image" Target="../media/image39.emf"/><Relationship Id="rId5" Type="http://schemas.openxmlformats.org/officeDocument/2006/relationships/image" Target="../media/image33.emf"/><Relationship Id="rId15" Type="http://schemas.openxmlformats.org/officeDocument/2006/relationships/image" Target="../media/image43.emf"/><Relationship Id="rId10" Type="http://schemas.openxmlformats.org/officeDocument/2006/relationships/image" Target="../media/image38.emf"/><Relationship Id="rId4" Type="http://schemas.openxmlformats.org/officeDocument/2006/relationships/image" Target="../media/image32.emf"/><Relationship Id="rId9" Type="http://schemas.openxmlformats.org/officeDocument/2006/relationships/image" Target="../media/image37.emf"/><Relationship Id="rId14" Type="http://schemas.openxmlformats.org/officeDocument/2006/relationships/image" Target="../media/image42.e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52.emf"/><Relationship Id="rId13" Type="http://schemas.openxmlformats.org/officeDocument/2006/relationships/image" Target="../media/image57.emf"/><Relationship Id="rId3" Type="http://schemas.openxmlformats.org/officeDocument/2006/relationships/image" Target="../media/image47.emf"/><Relationship Id="rId7" Type="http://schemas.openxmlformats.org/officeDocument/2006/relationships/image" Target="../media/image51.emf"/><Relationship Id="rId12" Type="http://schemas.openxmlformats.org/officeDocument/2006/relationships/image" Target="../media/image56.emf"/><Relationship Id="rId2" Type="http://schemas.openxmlformats.org/officeDocument/2006/relationships/image" Target="../media/image46.emf"/><Relationship Id="rId1" Type="http://schemas.openxmlformats.org/officeDocument/2006/relationships/image" Target="../media/image45.wmf"/><Relationship Id="rId6" Type="http://schemas.openxmlformats.org/officeDocument/2006/relationships/image" Target="../media/image50.wmf"/><Relationship Id="rId11" Type="http://schemas.openxmlformats.org/officeDocument/2006/relationships/image" Target="../media/image55.emf"/><Relationship Id="rId5" Type="http://schemas.openxmlformats.org/officeDocument/2006/relationships/image" Target="../media/image49.emf"/><Relationship Id="rId10" Type="http://schemas.openxmlformats.org/officeDocument/2006/relationships/image" Target="../media/image54.emf"/><Relationship Id="rId4" Type="http://schemas.openxmlformats.org/officeDocument/2006/relationships/image" Target="../media/image48.emf"/><Relationship Id="rId9" Type="http://schemas.openxmlformats.org/officeDocument/2006/relationships/image" Target="../media/image53.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image" Target="../media/image59.emf"/><Relationship Id="rId1" Type="http://schemas.openxmlformats.org/officeDocument/2006/relationships/image" Target="../media/image58.emf"/><Relationship Id="rId4" Type="http://schemas.openxmlformats.org/officeDocument/2006/relationships/image" Target="../media/image61.e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68.emf"/><Relationship Id="rId13" Type="http://schemas.openxmlformats.org/officeDocument/2006/relationships/image" Target="../media/image73.emf"/><Relationship Id="rId3" Type="http://schemas.openxmlformats.org/officeDocument/2006/relationships/image" Target="../media/image63.emf"/><Relationship Id="rId7" Type="http://schemas.openxmlformats.org/officeDocument/2006/relationships/image" Target="../media/image67.emf"/><Relationship Id="rId12" Type="http://schemas.openxmlformats.org/officeDocument/2006/relationships/image" Target="../media/image72.emf"/><Relationship Id="rId2" Type="http://schemas.openxmlformats.org/officeDocument/2006/relationships/image" Target="../media/image62.emf"/><Relationship Id="rId16" Type="http://schemas.openxmlformats.org/officeDocument/2006/relationships/image" Target="../media/image61.emf"/><Relationship Id="rId1" Type="http://schemas.openxmlformats.org/officeDocument/2006/relationships/image" Target="../media/image59.emf"/><Relationship Id="rId6" Type="http://schemas.openxmlformats.org/officeDocument/2006/relationships/image" Target="../media/image66.emf"/><Relationship Id="rId11" Type="http://schemas.openxmlformats.org/officeDocument/2006/relationships/image" Target="../media/image71.emf"/><Relationship Id="rId5" Type="http://schemas.openxmlformats.org/officeDocument/2006/relationships/image" Target="../media/image65.emf"/><Relationship Id="rId15" Type="http://schemas.openxmlformats.org/officeDocument/2006/relationships/image" Target="../media/image75.emf"/><Relationship Id="rId10" Type="http://schemas.openxmlformats.org/officeDocument/2006/relationships/image" Target="../media/image70.emf"/><Relationship Id="rId4" Type="http://schemas.openxmlformats.org/officeDocument/2006/relationships/image" Target="../media/image64.emf"/><Relationship Id="rId9" Type="http://schemas.openxmlformats.org/officeDocument/2006/relationships/image" Target="../media/image69.emf"/><Relationship Id="rId14" Type="http://schemas.openxmlformats.org/officeDocument/2006/relationships/image" Target="../media/image7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10/12/2018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24948602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276938-6083-45E3-B389-D9BA357E66D8}" type="datetimeFigureOut">
              <a:rPr lang="en-US" smtClean="0"/>
              <a:pPr/>
              <a:t>10/12/2018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842362-7FB3-4AFB-84F1-3FAB35E132DD}" type="slidenum">
              <a:rPr lang="en-US" smtClean="0"/>
              <a:pPr/>
              <a:t>‹#›</a:t>
            </a:fld>
            <a:endParaRPr lang="en-US"/>
          </a:p>
        </p:txBody>
      </p:sp>
    </p:spTree>
    <p:extLst>
      <p:ext uri="{BB962C8B-B14F-4D97-AF65-F5344CB8AC3E}">
        <p14:creationId xmlns:p14="http://schemas.microsoft.com/office/powerpoint/2010/main" val="155598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842362-7FB3-4AFB-84F1-3FAB35E132DD}" type="slidenum">
              <a:rPr lang="en-US" smtClean="0"/>
              <a:pPr/>
              <a:t>1</a:t>
            </a:fld>
            <a:endParaRPr lang="en-US"/>
          </a:p>
        </p:txBody>
      </p:sp>
    </p:spTree>
    <p:extLst>
      <p:ext uri="{BB962C8B-B14F-4D97-AF65-F5344CB8AC3E}">
        <p14:creationId xmlns:p14="http://schemas.microsoft.com/office/powerpoint/2010/main" val="19620793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Box 5"/>
          <p:cNvSpPr txBox="1">
            <a:spLocks noChangeArrowheads="1"/>
          </p:cNvSpPr>
          <p:nvPr userDrawn="1"/>
        </p:nvSpPr>
        <p:spPr bwMode="auto">
          <a:xfrm>
            <a:off x="906483" y="6008914"/>
            <a:ext cx="2819400" cy="36933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dirty="0"/>
          </a:p>
        </p:txBody>
      </p:sp>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r>
              <a:rPr lang="en-US" baseline="-25000" dirty="0">
                <a:solidFill>
                  <a:srgbClr val="004786"/>
                </a:solidFill>
              </a:rPr>
              <a:t>.</a:t>
            </a:r>
            <a:endParaRPr lang="en-US" baseline="-25000" dirty="0"/>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55399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endParaRPr lang="en-US" dirty="0"/>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8.wmf"/><Relationship Id="rId13" Type="http://schemas.openxmlformats.org/officeDocument/2006/relationships/oleObject" Target="../embeddings/oleObject8.bin"/><Relationship Id="rId18" Type="http://schemas.openxmlformats.org/officeDocument/2006/relationships/image" Target="../media/image13.wmf"/><Relationship Id="rId3" Type="http://schemas.openxmlformats.org/officeDocument/2006/relationships/oleObject" Target="../embeddings/oleObject3.bin"/><Relationship Id="rId21" Type="http://schemas.openxmlformats.org/officeDocument/2006/relationships/oleObject" Target="../embeddings/oleObject12.bin"/><Relationship Id="rId7" Type="http://schemas.openxmlformats.org/officeDocument/2006/relationships/oleObject" Target="../embeddings/oleObject5.bin"/><Relationship Id="rId12" Type="http://schemas.openxmlformats.org/officeDocument/2006/relationships/image" Target="../media/image10.emf"/><Relationship Id="rId17" Type="http://schemas.openxmlformats.org/officeDocument/2006/relationships/oleObject" Target="../embeddings/oleObject10.bin"/><Relationship Id="rId2" Type="http://schemas.openxmlformats.org/officeDocument/2006/relationships/slideLayout" Target="../slideLayouts/slideLayout2.xml"/><Relationship Id="rId16" Type="http://schemas.openxmlformats.org/officeDocument/2006/relationships/image" Target="../media/image12.emf"/><Relationship Id="rId20" Type="http://schemas.openxmlformats.org/officeDocument/2006/relationships/image" Target="../media/image14.emf"/><Relationship Id="rId1" Type="http://schemas.openxmlformats.org/officeDocument/2006/relationships/vmlDrawing" Target="../drawings/vmlDrawing3.vml"/><Relationship Id="rId6" Type="http://schemas.openxmlformats.org/officeDocument/2006/relationships/image" Target="../media/image7.emf"/><Relationship Id="rId11" Type="http://schemas.openxmlformats.org/officeDocument/2006/relationships/oleObject" Target="../embeddings/oleObject7.bin"/><Relationship Id="rId5" Type="http://schemas.openxmlformats.org/officeDocument/2006/relationships/oleObject" Target="../embeddings/oleObject4.bin"/><Relationship Id="rId15" Type="http://schemas.openxmlformats.org/officeDocument/2006/relationships/oleObject" Target="../embeddings/oleObject9.bin"/><Relationship Id="rId10" Type="http://schemas.openxmlformats.org/officeDocument/2006/relationships/image" Target="../media/image9.emf"/><Relationship Id="rId19" Type="http://schemas.openxmlformats.org/officeDocument/2006/relationships/oleObject" Target="../embeddings/oleObject11.bin"/><Relationship Id="rId4" Type="http://schemas.openxmlformats.org/officeDocument/2006/relationships/image" Target="../media/image6.wmf"/><Relationship Id="rId9" Type="http://schemas.openxmlformats.org/officeDocument/2006/relationships/oleObject" Target="../embeddings/oleObject6.bin"/><Relationship Id="rId14" Type="http://schemas.openxmlformats.org/officeDocument/2006/relationships/image" Target="../media/image11.wmf"/><Relationship Id="rId22" Type="http://schemas.openxmlformats.org/officeDocument/2006/relationships/image" Target="../media/image15.emf"/></Relationships>
</file>

<file path=ppt/slides/_rels/slide12.xml.rels><?xml version="1.0" encoding="UTF-8" standalone="yes"?>
<Relationships xmlns="http://schemas.openxmlformats.org/package/2006/relationships"><Relationship Id="rId8" Type="http://schemas.openxmlformats.org/officeDocument/2006/relationships/image" Target="../media/image18.emf"/><Relationship Id="rId13" Type="http://schemas.openxmlformats.org/officeDocument/2006/relationships/oleObject" Target="../embeddings/oleObject18.bin"/><Relationship Id="rId18" Type="http://schemas.openxmlformats.org/officeDocument/2006/relationships/image" Target="../media/image23.emf"/><Relationship Id="rId26" Type="http://schemas.openxmlformats.org/officeDocument/2006/relationships/image" Target="../media/image27.emf"/><Relationship Id="rId3" Type="http://schemas.openxmlformats.org/officeDocument/2006/relationships/oleObject" Target="../embeddings/oleObject13.bin"/><Relationship Id="rId21" Type="http://schemas.openxmlformats.org/officeDocument/2006/relationships/oleObject" Target="../embeddings/oleObject22.bin"/><Relationship Id="rId7" Type="http://schemas.openxmlformats.org/officeDocument/2006/relationships/oleObject" Target="../embeddings/oleObject15.bin"/><Relationship Id="rId12" Type="http://schemas.openxmlformats.org/officeDocument/2006/relationships/image" Target="../media/image20.emf"/><Relationship Id="rId17" Type="http://schemas.openxmlformats.org/officeDocument/2006/relationships/oleObject" Target="../embeddings/oleObject20.bin"/><Relationship Id="rId25" Type="http://schemas.openxmlformats.org/officeDocument/2006/relationships/oleObject" Target="../embeddings/oleObject24.bin"/><Relationship Id="rId2" Type="http://schemas.openxmlformats.org/officeDocument/2006/relationships/slideLayout" Target="../slideLayouts/slideLayout2.xml"/><Relationship Id="rId16" Type="http://schemas.openxmlformats.org/officeDocument/2006/relationships/image" Target="../media/image22.wmf"/><Relationship Id="rId20" Type="http://schemas.openxmlformats.org/officeDocument/2006/relationships/image" Target="../media/image24.wmf"/><Relationship Id="rId1" Type="http://schemas.openxmlformats.org/officeDocument/2006/relationships/vmlDrawing" Target="../drawings/vmlDrawing4.vml"/><Relationship Id="rId6" Type="http://schemas.openxmlformats.org/officeDocument/2006/relationships/image" Target="../media/image17.emf"/><Relationship Id="rId11" Type="http://schemas.openxmlformats.org/officeDocument/2006/relationships/oleObject" Target="../embeddings/oleObject17.bin"/><Relationship Id="rId24" Type="http://schemas.openxmlformats.org/officeDocument/2006/relationships/image" Target="../media/image26.emf"/><Relationship Id="rId5" Type="http://schemas.openxmlformats.org/officeDocument/2006/relationships/oleObject" Target="../embeddings/oleObject14.bin"/><Relationship Id="rId15" Type="http://schemas.openxmlformats.org/officeDocument/2006/relationships/oleObject" Target="../embeddings/oleObject19.bin"/><Relationship Id="rId23" Type="http://schemas.openxmlformats.org/officeDocument/2006/relationships/oleObject" Target="../embeddings/oleObject23.bin"/><Relationship Id="rId10" Type="http://schemas.openxmlformats.org/officeDocument/2006/relationships/image" Target="../media/image19.emf"/><Relationship Id="rId19" Type="http://schemas.openxmlformats.org/officeDocument/2006/relationships/oleObject" Target="../embeddings/oleObject21.bin"/><Relationship Id="rId4" Type="http://schemas.openxmlformats.org/officeDocument/2006/relationships/image" Target="../media/image16.emf"/><Relationship Id="rId9" Type="http://schemas.openxmlformats.org/officeDocument/2006/relationships/oleObject" Target="../embeddings/oleObject16.bin"/><Relationship Id="rId14" Type="http://schemas.openxmlformats.org/officeDocument/2006/relationships/image" Target="../media/image21.emf"/><Relationship Id="rId22" Type="http://schemas.openxmlformats.org/officeDocument/2006/relationships/image" Target="../media/image25.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28.emf"/></Relationships>
</file>

<file path=ppt/slides/_rels/slide14.xml.rels><?xml version="1.0" encoding="UTF-8" standalone="yes"?>
<Relationships xmlns="http://schemas.openxmlformats.org/package/2006/relationships"><Relationship Id="rId13" Type="http://schemas.openxmlformats.org/officeDocument/2006/relationships/oleObject" Target="../embeddings/oleObject31.bin"/><Relationship Id="rId18" Type="http://schemas.openxmlformats.org/officeDocument/2006/relationships/image" Target="../media/image36.emf"/><Relationship Id="rId26" Type="http://schemas.openxmlformats.org/officeDocument/2006/relationships/image" Target="../media/image40.emf"/><Relationship Id="rId3" Type="http://schemas.openxmlformats.org/officeDocument/2006/relationships/oleObject" Target="../embeddings/oleObject26.bin"/><Relationship Id="rId21" Type="http://schemas.openxmlformats.org/officeDocument/2006/relationships/oleObject" Target="../embeddings/oleObject35.bin"/><Relationship Id="rId34" Type="http://schemas.openxmlformats.org/officeDocument/2006/relationships/image" Target="../media/image44.emf"/><Relationship Id="rId7" Type="http://schemas.openxmlformats.org/officeDocument/2006/relationships/oleObject" Target="../embeddings/oleObject28.bin"/><Relationship Id="rId12" Type="http://schemas.openxmlformats.org/officeDocument/2006/relationships/image" Target="../media/image33.emf"/><Relationship Id="rId17" Type="http://schemas.openxmlformats.org/officeDocument/2006/relationships/oleObject" Target="../embeddings/oleObject33.bin"/><Relationship Id="rId25" Type="http://schemas.openxmlformats.org/officeDocument/2006/relationships/oleObject" Target="../embeddings/oleObject37.bin"/><Relationship Id="rId33" Type="http://schemas.openxmlformats.org/officeDocument/2006/relationships/oleObject" Target="../embeddings/oleObject41.bin"/><Relationship Id="rId2" Type="http://schemas.openxmlformats.org/officeDocument/2006/relationships/slideLayout" Target="../slideLayouts/slideLayout2.xml"/><Relationship Id="rId16" Type="http://schemas.openxmlformats.org/officeDocument/2006/relationships/image" Target="../media/image35.emf"/><Relationship Id="rId20" Type="http://schemas.openxmlformats.org/officeDocument/2006/relationships/image" Target="../media/image37.emf"/><Relationship Id="rId29" Type="http://schemas.openxmlformats.org/officeDocument/2006/relationships/oleObject" Target="../embeddings/oleObject39.bin"/><Relationship Id="rId1" Type="http://schemas.openxmlformats.org/officeDocument/2006/relationships/vmlDrawing" Target="../drawings/vmlDrawing6.vml"/><Relationship Id="rId6" Type="http://schemas.openxmlformats.org/officeDocument/2006/relationships/image" Target="../media/image30.emf"/><Relationship Id="rId11" Type="http://schemas.openxmlformats.org/officeDocument/2006/relationships/oleObject" Target="../embeddings/oleObject30.bin"/><Relationship Id="rId24" Type="http://schemas.openxmlformats.org/officeDocument/2006/relationships/image" Target="../media/image39.emf"/><Relationship Id="rId32" Type="http://schemas.openxmlformats.org/officeDocument/2006/relationships/image" Target="../media/image43.emf"/><Relationship Id="rId5" Type="http://schemas.openxmlformats.org/officeDocument/2006/relationships/oleObject" Target="../embeddings/oleObject27.bin"/><Relationship Id="rId15" Type="http://schemas.openxmlformats.org/officeDocument/2006/relationships/oleObject" Target="../embeddings/oleObject32.bin"/><Relationship Id="rId23" Type="http://schemas.openxmlformats.org/officeDocument/2006/relationships/oleObject" Target="../embeddings/oleObject36.bin"/><Relationship Id="rId28" Type="http://schemas.openxmlformats.org/officeDocument/2006/relationships/image" Target="../media/image41.emf"/><Relationship Id="rId10" Type="http://schemas.openxmlformats.org/officeDocument/2006/relationships/image" Target="../media/image32.emf"/><Relationship Id="rId19" Type="http://schemas.openxmlformats.org/officeDocument/2006/relationships/oleObject" Target="../embeddings/oleObject34.bin"/><Relationship Id="rId31" Type="http://schemas.openxmlformats.org/officeDocument/2006/relationships/oleObject" Target="../embeddings/oleObject40.bin"/><Relationship Id="rId4" Type="http://schemas.openxmlformats.org/officeDocument/2006/relationships/image" Target="../media/image29.emf"/><Relationship Id="rId9" Type="http://schemas.openxmlformats.org/officeDocument/2006/relationships/oleObject" Target="../embeddings/oleObject29.bin"/><Relationship Id="rId14" Type="http://schemas.openxmlformats.org/officeDocument/2006/relationships/image" Target="../media/image34.emf"/><Relationship Id="rId22" Type="http://schemas.openxmlformats.org/officeDocument/2006/relationships/image" Target="../media/image38.emf"/><Relationship Id="rId27" Type="http://schemas.openxmlformats.org/officeDocument/2006/relationships/oleObject" Target="../embeddings/oleObject38.bin"/><Relationship Id="rId30" Type="http://schemas.openxmlformats.org/officeDocument/2006/relationships/image" Target="../media/image42.emf"/><Relationship Id="rId8" Type="http://schemas.openxmlformats.org/officeDocument/2006/relationships/image" Target="../media/image31.emf"/></Relationships>
</file>

<file path=ppt/slides/_rels/slide15.xml.rels><?xml version="1.0" encoding="UTF-8" standalone="yes"?>
<Relationships xmlns="http://schemas.openxmlformats.org/package/2006/relationships"><Relationship Id="rId8" Type="http://schemas.openxmlformats.org/officeDocument/2006/relationships/image" Target="../media/image47.emf"/><Relationship Id="rId13" Type="http://schemas.openxmlformats.org/officeDocument/2006/relationships/oleObject" Target="../embeddings/oleObject47.bin"/><Relationship Id="rId18" Type="http://schemas.openxmlformats.org/officeDocument/2006/relationships/image" Target="../media/image52.emf"/><Relationship Id="rId26" Type="http://schemas.openxmlformats.org/officeDocument/2006/relationships/image" Target="../media/image56.emf"/><Relationship Id="rId3" Type="http://schemas.openxmlformats.org/officeDocument/2006/relationships/oleObject" Target="../embeddings/oleObject42.bin"/><Relationship Id="rId21" Type="http://schemas.openxmlformats.org/officeDocument/2006/relationships/oleObject" Target="../embeddings/oleObject51.bin"/><Relationship Id="rId7" Type="http://schemas.openxmlformats.org/officeDocument/2006/relationships/oleObject" Target="../embeddings/oleObject44.bin"/><Relationship Id="rId12" Type="http://schemas.openxmlformats.org/officeDocument/2006/relationships/image" Target="../media/image49.emf"/><Relationship Id="rId17" Type="http://schemas.openxmlformats.org/officeDocument/2006/relationships/oleObject" Target="../embeddings/oleObject49.bin"/><Relationship Id="rId25" Type="http://schemas.openxmlformats.org/officeDocument/2006/relationships/oleObject" Target="../embeddings/oleObject53.bin"/><Relationship Id="rId2" Type="http://schemas.openxmlformats.org/officeDocument/2006/relationships/slideLayout" Target="../slideLayouts/slideLayout2.xml"/><Relationship Id="rId16" Type="http://schemas.openxmlformats.org/officeDocument/2006/relationships/image" Target="../media/image51.emf"/><Relationship Id="rId20" Type="http://schemas.openxmlformats.org/officeDocument/2006/relationships/image" Target="../media/image53.emf"/><Relationship Id="rId1" Type="http://schemas.openxmlformats.org/officeDocument/2006/relationships/vmlDrawing" Target="../drawings/vmlDrawing7.vml"/><Relationship Id="rId6" Type="http://schemas.openxmlformats.org/officeDocument/2006/relationships/image" Target="../media/image46.emf"/><Relationship Id="rId11" Type="http://schemas.openxmlformats.org/officeDocument/2006/relationships/oleObject" Target="../embeddings/oleObject46.bin"/><Relationship Id="rId24" Type="http://schemas.openxmlformats.org/officeDocument/2006/relationships/image" Target="../media/image55.emf"/><Relationship Id="rId5" Type="http://schemas.openxmlformats.org/officeDocument/2006/relationships/oleObject" Target="../embeddings/oleObject43.bin"/><Relationship Id="rId15" Type="http://schemas.openxmlformats.org/officeDocument/2006/relationships/oleObject" Target="../embeddings/oleObject48.bin"/><Relationship Id="rId23" Type="http://schemas.openxmlformats.org/officeDocument/2006/relationships/oleObject" Target="../embeddings/oleObject52.bin"/><Relationship Id="rId28" Type="http://schemas.openxmlformats.org/officeDocument/2006/relationships/image" Target="../media/image57.emf"/><Relationship Id="rId10" Type="http://schemas.openxmlformats.org/officeDocument/2006/relationships/image" Target="../media/image48.emf"/><Relationship Id="rId19" Type="http://schemas.openxmlformats.org/officeDocument/2006/relationships/oleObject" Target="../embeddings/oleObject50.bin"/><Relationship Id="rId4" Type="http://schemas.openxmlformats.org/officeDocument/2006/relationships/image" Target="../media/image45.wmf"/><Relationship Id="rId9" Type="http://schemas.openxmlformats.org/officeDocument/2006/relationships/oleObject" Target="../embeddings/oleObject45.bin"/><Relationship Id="rId14" Type="http://schemas.openxmlformats.org/officeDocument/2006/relationships/image" Target="../media/image50.wmf"/><Relationship Id="rId22" Type="http://schemas.openxmlformats.org/officeDocument/2006/relationships/image" Target="../media/image54.emf"/><Relationship Id="rId27" Type="http://schemas.openxmlformats.org/officeDocument/2006/relationships/oleObject" Target="../embeddings/oleObject54.bin"/></Relationships>
</file>

<file path=ppt/slides/_rels/slide16.xml.rels><?xml version="1.0" encoding="UTF-8" standalone="yes"?>
<Relationships xmlns="http://schemas.openxmlformats.org/package/2006/relationships"><Relationship Id="rId8" Type="http://schemas.openxmlformats.org/officeDocument/2006/relationships/image" Target="../media/image60.emf"/><Relationship Id="rId3" Type="http://schemas.openxmlformats.org/officeDocument/2006/relationships/oleObject" Target="../embeddings/oleObject55.bin"/><Relationship Id="rId7" Type="http://schemas.openxmlformats.org/officeDocument/2006/relationships/oleObject" Target="../embeddings/oleObject57.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59.emf"/><Relationship Id="rId11" Type="http://schemas.openxmlformats.org/officeDocument/2006/relationships/oleObject" Target="../embeddings/oleObject59.bin"/><Relationship Id="rId5" Type="http://schemas.openxmlformats.org/officeDocument/2006/relationships/oleObject" Target="../embeddings/oleObject56.bin"/><Relationship Id="rId10" Type="http://schemas.openxmlformats.org/officeDocument/2006/relationships/image" Target="../media/image61.emf"/><Relationship Id="rId4" Type="http://schemas.openxmlformats.org/officeDocument/2006/relationships/image" Target="../media/image58.emf"/><Relationship Id="rId9" Type="http://schemas.openxmlformats.org/officeDocument/2006/relationships/oleObject" Target="../embeddings/oleObject58.bin"/></Relationships>
</file>

<file path=ppt/slides/_rels/slide17.xml.rels><?xml version="1.0" encoding="UTF-8" standalone="yes"?>
<Relationships xmlns="http://schemas.openxmlformats.org/package/2006/relationships"><Relationship Id="rId13" Type="http://schemas.openxmlformats.org/officeDocument/2006/relationships/oleObject" Target="../embeddings/oleObject65.bin"/><Relationship Id="rId18" Type="http://schemas.openxmlformats.org/officeDocument/2006/relationships/image" Target="../media/image68.emf"/><Relationship Id="rId26" Type="http://schemas.openxmlformats.org/officeDocument/2006/relationships/oleObject" Target="../embeddings/oleObject72.bin"/><Relationship Id="rId21" Type="http://schemas.openxmlformats.org/officeDocument/2006/relationships/oleObject" Target="../embeddings/oleObject69.bin"/><Relationship Id="rId34" Type="http://schemas.openxmlformats.org/officeDocument/2006/relationships/oleObject" Target="../embeddings/oleObject77.bin"/><Relationship Id="rId7" Type="http://schemas.openxmlformats.org/officeDocument/2006/relationships/oleObject" Target="../embeddings/oleObject62.bin"/><Relationship Id="rId12" Type="http://schemas.openxmlformats.org/officeDocument/2006/relationships/image" Target="../media/image65.emf"/><Relationship Id="rId17" Type="http://schemas.openxmlformats.org/officeDocument/2006/relationships/oleObject" Target="../embeddings/oleObject67.bin"/><Relationship Id="rId25" Type="http://schemas.openxmlformats.org/officeDocument/2006/relationships/image" Target="../media/image71.emf"/><Relationship Id="rId33" Type="http://schemas.openxmlformats.org/officeDocument/2006/relationships/image" Target="../media/image74.emf"/><Relationship Id="rId2" Type="http://schemas.openxmlformats.org/officeDocument/2006/relationships/slideLayout" Target="../slideLayouts/slideLayout2.xml"/><Relationship Id="rId16" Type="http://schemas.openxmlformats.org/officeDocument/2006/relationships/image" Target="../media/image67.emf"/><Relationship Id="rId20" Type="http://schemas.openxmlformats.org/officeDocument/2006/relationships/image" Target="../media/image69.emf"/><Relationship Id="rId29" Type="http://schemas.openxmlformats.org/officeDocument/2006/relationships/oleObject" Target="../embeddings/oleObject74.bin"/><Relationship Id="rId1" Type="http://schemas.openxmlformats.org/officeDocument/2006/relationships/vmlDrawing" Target="../drawings/vmlDrawing9.vml"/><Relationship Id="rId6" Type="http://schemas.openxmlformats.org/officeDocument/2006/relationships/image" Target="../media/image62.emf"/><Relationship Id="rId11" Type="http://schemas.openxmlformats.org/officeDocument/2006/relationships/oleObject" Target="../embeddings/oleObject64.bin"/><Relationship Id="rId24" Type="http://schemas.openxmlformats.org/officeDocument/2006/relationships/oleObject" Target="../embeddings/oleObject71.bin"/><Relationship Id="rId32" Type="http://schemas.openxmlformats.org/officeDocument/2006/relationships/oleObject" Target="../embeddings/oleObject76.bin"/><Relationship Id="rId37" Type="http://schemas.openxmlformats.org/officeDocument/2006/relationships/image" Target="../media/image61.emf"/><Relationship Id="rId5" Type="http://schemas.openxmlformats.org/officeDocument/2006/relationships/oleObject" Target="../embeddings/oleObject61.bin"/><Relationship Id="rId15" Type="http://schemas.openxmlformats.org/officeDocument/2006/relationships/oleObject" Target="../embeddings/oleObject66.bin"/><Relationship Id="rId23" Type="http://schemas.openxmlformats.org/officeDocument/2006/relationships/oleObject" Target="../embeddings/oleObject70.bin"/><Relationship Id="rId28" Type="http://schemas.openxmlformats.org/officeDocument/2006/relationships/image" Target="../media/image72.emf"/><Relationship Id="rId36" Type="http://schemas.openxmlformats.org/officeDocument/2006/relationships/oleObject" Target="../embeddings/oleObject59.bin"/><Relationship Id="rId10" Type="http://schemas.openxmlformats.org/officeDocument/2006/relationships/image" Target="../media/image64.emf"/><Relationship Id="rId19" Type="http://schemas.openxmlformats.org/officeDocument/2006/relationships/oleObject" Target="../embeddings/oleObject68.bin"/><Relationship Id="rId31" Type="http://schemas.openxmlformats.org/officeDocument/2006/relationships/oleObject" Target="../embeddings/oleObject75.bin"/><Relationship Id="rId4" Type="http://schemas.openxmlformats.org/officeDocument/2006/relationships/image" Target="../media/image59.emf"/><Relationship Id="rId9" Type="http://schemas.openxmlformats.org/officeDocument/2006/relationships/oleObject" Target="../embeddings/oleObject63.bin"/><Relationship Id="rId14" Type="http://schemas.openxmlformats.org/officeDocument/2006/relationships/image" Target="../media/image66.emf"/><Relationship Id="rId22" Type="http://schemas.openxmlformats.org/officeDocument/2006/relationships/image" Target="../media/image70.emf"/><Relationship Id="rId27" Type="http://schemas.openxmlformats.org/officeDocument/2006/relationships/oleObject" Target="../embeddings/oleObject73.bin"/><Relationship Id="rId30" Type="http://schemas.openxmlformats.org/officeDocument/2006/relationships/image" Target="../media/image73.emf"/><Relationship Id="rId35" Type="http://schemas.openxmlformats.org/officeDocument/2006/relationships/image" Target="../media/image75.emf"/><Relationship Id="rId8" Type="http://schemas.openxmlformats.org/officeDocument/2006/relationships/image" Target="../media/image63.emf"/><Relationship Id="rId3" Type="http://schemas.openxmlformats.org/officeDocument/2006/relationships/oleObject" Target="../embeddings/oleObject60.bin"/></Relationships>
</file>

<file path=ppt/slides/_rels/slide18.xml.rels><?xml version="1.0" encoding="UTF-8" standalone="yes"?>
<Relationships xmlns="http://schemas.openxmlformats.org/package/2006/relationships"><Relationship Id="rId8" Type="http://schemas.openxmlformats.org/officeDocument/2006/relationships/image" Target="../media/image78.emf"/><Relationship Id="rId13" Type="http://schemas.openxmlformats.org/officeDocument/2006/relationships/oleObject" Target="../embeddings/oleObject83.bin"/><Relationship Id="rId18" Type="http://schemas.openxmlformats.org/officeDocument/2006/relationships/oleObject" Target="../embeddings/oleObject86.bin"/><Relationship Id="rId3" Type="http://schemas.openxmlformats.org/officeDocument/2006/relationships/oleObject" Target="../embeddings/oleObject78.bin"/><Relationship Id="rId21" Type="http://schemas.openxmlformats.org/officeDocument/2006/relationships/image" Target="../media/image58.emf"/><Relationship Id="rId7" Type="http://schemas.openxmlformats.org/officeDocument/2006/relationships/oleObject" Target="../embeddings/oleObject80.bin"/><Relationship Id="rId12" Type="http://schemas.openxmlformats.org/officeDocument/2006/relationships/image" Target="../media/image65.emf"/><Relationship Id="rId17" Type="http://schemas.openxmlformats.org/officeDocument/2006/relationships/oleObject" Target="../embeddings/oleObject85.bin"/><Relationship Id="rId25" Type="http://schemas.openxmlformats.org/officeDocument/2006/relationships/image" Target="../media/image84.emf"/><Relationship Id="rId2" Type="http://schemas.openxmlformats.org/officeDocument/2006/relationships/slideLayout" Target="../slideLayouts/slideLayout2.xml"/><Relationship Id="rId16" Type="http://schemas.openxmlformats.org/officeDocument/2006/relationships/image" Target="../media/image81.emf"/><Relationship Id="rId20" Type="http://schemas.openxmlformats.org/officeDocument/2006/relationships/oleObject" Target="../embeddings/oleObject87.bin"/><Relationship Id="rId1" Type="http://schemas.openxmlformats.org/officeDocument/2006/relationships/vmlDrawing" Target="../drawings/vmlDrawing10.vml"/><Relationship Id="rId6" Type="http://schemas.openxmlformats.org/officeDocument/2006/relationships/image" Target="../media/image77.emf"/><Relationship Id="rId11" Type="http://schemas.openxmlformats.org/officeDocument/2006/relationships/oleObject" Target="../embeddings/oleObject82.bin"/><Relationship Id="rId24" Type="http://schemas.openxmlformats.org/officeDocument/2006/relationships/oleObject" Target="../embeddings/oleObject89.bin"/><Relationship Id="rId5" Type="http://schemas.openxmlformats.org/officeDocument/2006/relationships/oleObject" Target="../embeddings/oleObject79.bin"/><Relationship Id="rId15" Type="http://schemas.openxmlformats.org/officeDocument/2006/relationships/oleObject" Target="../embeddings/oleObject84.bin"/><Relationship Id="rId23" Type="http://schemas.openxmlformats.org/officeDocument/2006/relationships/image" Target="../media/image83.emf"/><Relationship Id="rId10" Type="http://schemas.openxmlformats.org/officeDocument/2006/relationships/image" Target="../media/image79.emf"/><Relationship Id="rId19" Type="http://schemas.openxmlformats.org/officeDocument/2006/relationships/image" Target="../media/image82.emf"/><Relationship Id="rId4" Type="http://schemas.openxmlformats.org/officeDocument/2006/relationships/image" Target="../media/image76.emf"/><Relationship Id="rId9" Type="http://schemas.openxmlformats.org/officeDocument/2006/relationships/oleObject" Target="../embeddings/oleObject81.bin"/><Relationship Id="rId14" Type="http://schemas.openxmlformats.org/officeDocument/2006/relationships/image" Target="../media/image80.emf"/><Relationship Id="rId22" Type="http://schemas.openxmlformats.org/officeDocument/2006/relationships/oleObject" Target="../embeddings/oleObject88.bin"/></Relationships>
</file>

<file path=ppt/slides/_rels/slide19.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4.emf"/></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dirty="0">
                <a:solidFill>
                  <a:srgbClr val="1F497D"/>
                </a:solidFill>
                <a:latin typeface="Arial" charset="0"/>
                <a:cs typeface="Arial" charset="0"/>
              </a:rPr>
              <a:t>Section 5.R.1</a:t>
            </a:r>
          </a:p>
        </p:txBody>
      </p:sp>
      <p:sp>
        <p:nvSpPr>
          <p:cNvPr id="3"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a:buNone/>
              <a:defRPr/>
            </a:pPr>
            <a:r>
              <a:rPr lang="en-US" b="1" i="1" dirty="0">
                <a:solidFill>
                  <a:srgbClr val="1F497D"/>
                </a:solidFill>
              </a:rPr>
              <a:t>The Cartesian Coordinate System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p:cNvSpPr>
          <p:nvPr>
            <p:ph type="title"/>
          </p:nvPr>
        </p:nvSpPr>
        <p:spPr>
          <a:prstGeom prst="rect">
            <a:avLst/>
          </a:prstGeom>
        </p:spPr>
        <p:txBody>
          <a:bodyPr/>
          <a:lstStyle/>
          <a:p>
            <a:r>
              <a:rPr lang="en-US" sz="3200" dirty="0">
                <a:solidFill>
                  <a:schemeClr val="accent1"/>
                </a:solidFill>
              </a:rPr>
              <a:t>Example 3: </a:t>
            </a:r>
            <a:r>
              <a:rPr lang="en-US" dirty="0"/>
              <a:t>Finding Ordered Pairs</a:t>
            </a:r>
            <a:endParaRPr lang="en-US" sz="3200" dirty="0">
              <a:solidFill>
                <a:schemeClr val="accent1"/>
              </a:solidFill>
            </a:endParaRPr>
          </a:p>
        </p:txBody>
      </p:sp>
      <p:sp>
        <p:nvSpPr>
          <p:cNvPr id="23555" name="Rectangle 3"/>
          <p:cNvSpPr>
            <a:spLocks noGrp="1"/>
          </p:cNvSpPr>
          <p:nvPr>
            <p:ph idx="1"/>
          </p:nvPr>
        </p:nvSpPr>
        <p:spPr>
          <a:prstGeom prst="rect">
            <a:avLst/>
          </a:prstGeom>
        </p:spPr>
        <p:txBody>
          <a:bodyPr/>
          <a:lstStyle/>
          <a:p>
            <a:r>
              <a:rPr lang="en-US" dirty="0"/>
              <a:t>Find the missing coordinates in the ordered pairs so that each point will satisfy the equation</a:t>
            </a:r>
            <a:r>
              <a:rPr lang="en-US" i="0" dirty="0">
                <a:solidFill>
                  <a:schemeClr val="tx1"/>
                </a:solidFill>
              </a:rPr>
              <a:t> </a:t>
            </a:r>
            <a:r>
              <a:rPr lang="en-US" i="0" dirty="0">
                <a:solidFill>
                  <a:srgbClr val="0000FF"/>
                </a:solidFill>
              </a:rPr>
              <a:t>2</a:t>
            </a:r>
            <a:r>
              <a:rPr lang="en-US" i="1" dirty="0">
                <a:solidFill>
                  <a:srgbClr val="0000FF"/>
                </a:solidFill>
              </a:rPr>
              <a:t>x</a:t>
            </a:r>
            <a:r>
              <a:rPr lang="en-US" dirty="0">
                <a:solidFill>
                  <a:srgbClr val="0000FF"/>
                </a:solidFill>
              </a:rPr>
              <a:t> </a:t>
            </a:r>
            <a:r>
              <a:rPr lang="en-US" i="0" dirty="0">
                <a:solidFill>
                  <a:srgbClr val="0000FF"/>
                </a:solidFill>
              </a:rPr>
              <a:t>+ 3</a:t>
            </a:r>
            <a:r>
              <a:rPr lang="en-US" i="1" dirty="0">
                <a:solidFill>
                  <a:srgbClr val="0000FF"/>
                </a:solidFill>
              </a:rPr>
              <a:t>y</a:t>
            </a:r>
            <a:r>
              <a:rPr lang="en-US" dirty="0">
                <a:solidFill>
                  <a:srgbClr val="0000FF"/>
                </a:solidFill>
              </a:rPr>
              <a:t> </a:t>
            </a:r>
            <a:r>
              <a:rPr lang="en-US" i="0" dirty="0">
                <a:solidFill>
                  <a:srgbClr val="0000FF"/>
                </a:solidFill>
              </a:rPr>
              <a:t>= 12</a:t>
            </a:r>
            <a:r>
              <a:rPr lang="en-US" i="0" dirty="0">
                <a:solidFill>
                  <a:schemeClr val="tx1"/>
                </a:solidFill>
              </a:rPr>
              <a:t>.</a:t>
            </a:r>
          </a:p>
          <a:p>
            <a:pPr marL="12700" indent="-12700" algn="ctr">
              <a:buFont typeface="Courier New" pitchFamily="49" charset="0"/>
              <a:buNone/>
              <a:tabLst>
                <a:tab pos="520700" algn="l"/>
              </a:tabLst>
            </a:pPr>
            <a:r>
              <a:rPr lang="en-US" i="0" dirty="0">
                <a:solidFill>
                  <a:srgbClr val="0000FF"/>
                </a:solidFill>
              </a:rPr>
              <a:t>(0,   ), (3,  ), (  , 0), (  , </a:t>
            </a:r>
            <a:r>
              <a:rPr lang="en-US" i="0" dirty="0">
                <a:solidFill>
                  <a:srgbClr val="0000FF"/>
                </a:solidFill>
                <a:latin typeface="Symbol" pitchFamily="18" charset="2"/>
              </a:rPr>
              <a:t>-</a:t>
            </a:r>
            <a:r>
              <a:rPr lang="en-US" i="0" dirty="0">
                <a:solidFill>
                  <a:srgbClr val="0000FF"/>
                </a:solidFill>
              </a:rPr>
              <a:t>2)</a:t>
            </a:r>
          </a:p>
          <a:p>
            <a:pPr marL="12700" indent="-12700">
              <a:spcBef>
                <a:spcPct val="50000"/>
              </a:spcBef>
              <a:buFont typeface="Courier New" pitchFamily="49" charset="0"/>
              <a:buNone/>
              <a:tabLst>
                <a:tab pos="520700" algn="l"/>
              </a:tabLst>
            </a:pPr>
            <a:r>
              <a:rPr lang="en-US" b="1" i="0" dirty="0">
                <a:solidFill>
                  <a:schemeClr val="tx1"/>
                </a:solidFill>
              </a:rPr>
              <a:t>Solution</a:t>
            </a:r>
          </a:p>
          <a:p>
            <a:pPr marL="12700" indent="-12700">
              <a:buFont typeface="Courier New" pitchFamily="49" charset="0"/>
              <a:buNone/>
              <a:tabLst>
                <a:tab pos="520700" algn="l"/>
              </a:tabLst>
            </a:pPr>
            <a:r>
              <a:rPr lang="en-US" i="0" dirty="0">
                <a:solidFill>
                  <a:schemeClr val="tx1"/>
                </a:solidFill>
              </a:rPr>
              <a:t>The missing values can be found by substituting the given values for </a:t>
            </a:r>
            <a:r>
              <a:rPr lang="en-US" i="1" dirty="0">
                <a:solidFill>
                  <a:schemeClr val="tx1"/>
                </a:solidFill>
              </a:rPr>
              <a:t>x</a:t>
            </a:r>
            <a:r>
              <a:rPr lang="en-US" dirty="0">
                <a:solidFill>
                  <a:schemeClr val="tx1"/>
                </a:solidFill>
              </a:rPr>
              <a:t> </a:t>
            </a:r>
            <a:r>
              <a:rPr lang="en-US" i="0" dirty="0">
                <a:solidFill>
                  <a:schemeClr val="tx1"/>
                </a:solidFill>
              </a:rPr>
              <a:t>(or for </a:t>
            </a:r>
            <a:r>
              <a:rPr lang="en-US" i="1" dirty="0">
                <a:solidFill>
                  <a:schemeClr val="tx1"/>
                </a:solidFill>
              </a:rPr>
              <a:t>y</a:t>
            </a:r>
            <a:r>
              <a:rPr lang="en-US" i="0" dirty="0">
                <a:solidFill>
                  <a:schemeClr val="tx1"/>
                </a:solidFill>
              </a:rPr>
              <a:t>) into the equation                </a:t>
            </a:r>
            <a:r>
              <a:rPr lang="en-US" i="0" dirty="0">
                <a:solidFill>
                  <a:srgbClr val="0000FF"/>
                </a:solidFill>
              </a:rPr>
              <a:t>2</a:t>
            </a:r>
            <a:r>
              <a:rPr lang="en-US" i="1" dirty="0">
                <a:solidFill>
                  <a:srgbClr val="0000FF"/>
                </a:solidFill>
              </a:rPr>
              <a:t>x</a:t>
            </a:r>
            <a:r>
              <a:rPr lang="en-US" dirty="0">
                <a:solidFill>
                  <a:srgbClr val="0000FF"/>
                </a:solidFill>
              </a:rPr>
              <a:t> </a:t>
            </a:r>
            <a:r>
              <a:rPr lang="en-US" i="0" dirty="0">
                <a:solidFill>
                  <a:srgbClr val="0000FF"/>
                </a:solidFill>
              </a:rPr>
              <a:t>+ 3</a:t>
            </a:r>
            <a:r>
              <a:rPr lang="en-US" i="1" dirty="0">
                <a:solidFill>
                  <a:srgbClr val="0000FF"/>
                </a:solidFill>
              </a:rPr>
              <a:t>y</a:t>
            </a:r>
            <a:r>
              <a:rPr lang="en-US" dirty="0">
                <a:solidFill>
                  <a:srgbClr val="0000FF"/>
                </a:solidFill>
              </a:rPr>
              <a:t> </a:t>
            </a:r>
            <a:r>
              <a:rPr lang="en-US" i="0" dirty="0">
                <a:solidFill>
                  <a:srgbClr val="0000FF"/>
                </a:solidFill>
              </a:rPr>
              <a:t>= 12</a:t>
            </a:r>
            <a:r>
              <a:rPr lang="en-US" i="0" dirty="0">
                <a:solidFill>
                  <a:schemeClr val="tx1"/>
                </a:solidFill>
              </a:rPr>
              <a:t> and solving for the other variable.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5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prstGeom prst="rect">
            <a:avLst/>
          </a:prstGeom>
        </p:spPr>
        <p:txBody>
          <a:bodyPr/>
          <a:lstStyle/>
          <a:p>
            <a:r>
              <a:rPr lang="en-US" sz="3200" dirty="0">
                <a:solidFill>
                  <a:schemeClr val="accent1"/>
                </a:solidFill>
              </a:rPr>
              <a:t>Example 3: </a:t>
            </a:r>
            <a:r>
              <a:rPr lang="en-US" dirty="0"/>
              <a:t>Finding Ordered Pairs</a:t>
            </a:r>
            <a:r>
              <a:rPr lang="en-US" sz="3200" dirty="0">
                <a:solidFill>
                  <a:schemeClr val="accent1"/>
                </a:solidFill>
              </a:rPr>
              <a:t> (cont.)</a:t>
            </a:r>
          </a:p>
        </p:txBody>
      </p:sp>
      <p:graphicFrame>
        <p:nvGraphicFramePr>
          <p:cNvPr id="5124" name="Object 4"/>
          <p:cNvGraphicFramePr>
            <a:graphicFrameLocks noChangeAspect="1"/>
          </p:cNvGraphicFramePr>
          <p:nvPr/>
        </p:nvGraphicFramePr>
        <p:xfrm>
          <a:off x="548640" y="3935104"/>
          <a:ext cx="3708400" cy="469900"/>
        </p:xfrm>
        <a:graphic>
          <a:graphicData uri="http://schemas.openxmlformats.org/presentationml/2006/ole">
            <mc:AlternateContent xmlns:mc="http://schemas.openxmlformats.org/markup-compatibility/2006">
              <mc:Choice xmlns:v="urn:schemas-microsoft-com:vml" Requires="v">
                <p:oleObj spid="_x0000_s60721" name="Equation" r:id="rId3" imgW="3707757" imgH="469601" progId="Equation.DSMT4">
                  <p:embed/>
                </p:oleObj>
              </mc:Choice>
              <mc:Fallback>
                <p:oleObj name="Equation" r:id="rId3" imgW="3707757" imgH="469601" progId="Equation.DSMT4">
                  <p:embed/>
                  <p:pic>
                    <p:nvPicPr>
                      <p:cNvPr id="0" name="Picture 2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 y="3935104"/>
                        <a:ext cx="3708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5127" name="Object 7"/>
          <p:cNvGraphicFramePr>
            <a:graphicFrameLocks noChangeAspect="1"/>
          </p:cNvGraphicFramePr>
          <p:nvPr>
            <p:extLst>
              <p:ext uri="{D42A27DB-BD31-4B8C-83A1-F6EECF244321}">
                <p14:modId xmlns:p14="http://schemas.microsoft.com/office/powerpoint/2010/main" val="2128297698"/>
              </p:ext>
            </p:extLst>
          </p:nvPr>
        </p:nvGraphicFramePr>
        <p:xfrm>
          <a:off x="2374390" y="3384550"/>
          <a:ext cx="800100" cy="342900"/>
        </p:xfrm>
        <a:graphic>
          <a:graphicData uri="http://schemas.openxmlformats.org/presentationml/2006/ole">
            <mc:AlternateContent xmlns:mc="http://schemas.openxmlformats.org/markup-compatibility/2006">
              <mc:Choice xmlns:v="urn:schemas-microsoft-com:vml" Requires="v">
                <p:oleObj spid="_x0000_s60722" name="Equation" r:id="rId5" imgW="786240" imgH="329040" progId="Equation.DSMT4">
                  <p:embed/>
                </p:oleObj>
              </mc:Choice>
              <mc:Fallback>
                <p:oleObj name="Equation" r:id="rId5" imgW="786240" imgH="329040" progId="Equation.DSMT4">
                  <p:embed/>
                  <p:pic>
                    <p:nvPicPr>
                      <p:cNvPr id="0" name="Picture 2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74390" y="3384550"/>
                        <a:ext cx="8001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5128" name="Object 8"/>
          <p:cNvGraphicFramePr>
            <a:graphicFrameLocks noChangeAspect="1"/>
          </p:cNvGraphicFramePr>
          <p:nvPr>
            <p:extLst>
              <p:ext uri="{D42A27DB-BD31-4B8C-83A1-F6EECF244321}">
                <p14:modId xmlns:p14="http://schemas.microsoft.com/office/powerpoint/2010/main" val="3947086995"/>
              </p:ext>
            </p:extLst>
          </p:nvPr>
        </p:nvGraphicFramePr>
        <p:xfrm>
          <a:off x="2197816" y="2794000"/>
          <a:ext cx="1054100" cy="355600"/>
        </p:xfrm>
        <a:graphic>
          <a:graphicData uri="http://schemas.openxmlformats.org/presentationml/2006/ole">
            <mc:AlternateContent xmlns:mc="http://schemas.openxmlformats.org/markup-compatibility/2006">
              <mc:Choice xmlns:v="urn:schemas-microsoft-com:vml" Requires="v">
                <p:oleObj spid="_x0000_s60723" name="Equation" r:id="rId7" imgW="1053847" imgH="355508" progId="Equation.DSMT4">
                  <p:embed/>
                </p:oleObj>
              </mc:Choice>
              <mc:Fallback>
                <p:oleObj name="Equation" r:id="rId7" imgW="1053847" imgH="355508" progId="Equation.DSMT4">
                  <p:embed/>
                  <p:pic>
                    <p:nvPicPr>
                      <p:cNvPr id="0" name="Picture 23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97816" y="2794000"/>
                        <a:ext cx="10541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5129" name="Object 9"/>
          <p:cNvGraphicFramePr>
            <a:graphicFrameLocks noChangeAspect="1"/>
          </p:cNvGraphicFramePr>
          <p:nvPr>
            <p:extLst>
              <p:ext uri="{D42A27DB-BD31-4B8C-83A1-F6EECF244321}">
                <p14:modId xmlns:p14="http://schemas.microsoft.com/office/powerpoint/2010/main" val="4033218503"/>
              </p:ext>
            </p:extLst>
          </p:nvPr>
        </p:nvGraphicFramePr>
        <p:xfrm>
          <a:off x="1308355" y="2032000"/>
          <a:ext cx="1930400" cy="596900"/>
        </p:xfrm>
        <a:graphic>
          <a:graphicData uri="http://schemas.openxmlformats.org/presentationml/2006/ole">
            <mc:AlternateContent xmlns:mc="http://schemas.openxmlformats.org/markup-compatibility/2006">
              <mc:Choice xmlns:v="urn:schemas-microsoft-com:vml" Requires="v">
                <p:oleObj spid="_x0000_s60724" name="Equation" r:id="rId9" imgW="1919880" imgH="585000" progId="Equation.DSMT4">
                  <p:embed/>
                </p:oleObj>
              </mc:Choice>
              <mc:Fallback>
                <p:oleObj name="Equation" r:id="rId9" imgW="1919880" imgH="585000" progId="Equation.DSMT4">
                  <p:embed/>
                  <p:pic>
                    <p:nvPicPr>
                      <p:cNvPr id="0" name="Picture 23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08355" y="2032000"/>
                        <a:ext cx="19304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5130" name="Object 10"/>
          <p:cNvGraphicFramePr>
            <a:graphicFrameLocks noChangeAspect="1"/>
          </p:cNvGraphicFramePr>
          <p:nvPr>
            <p:extLst>
              <p:ext uri="{D42A27DB-BD31-4B8C-83A1-F6EECF244321}">
                <p14:modId xmlns:p14="http://schemas.microsoft.com/office/powerpoint/2010/main" val="296638743"/>
              </p:ext>
            </p:extLst>
          </p:nvPr>
        </p:nvGraphicFramePr>
        <p:xfrm>
          <a:off x="600075" y="1320800"/>
          <a:ext cx="2565400" cy="596900"/>
        </p:xfrm>
        <a:graphic>
          <a:graphicData uri="http://schemas.openxmlformats.org/presentationml/2006/ole">
            <mc:AlternateContent xmlns:mc="http://schemas.openxmlformats.org/markup-compatibility/2006">
              <mc:Choice xmlns:v="urn:schemas-microsoft-com:vml" Requires="v">
                <p:oleObj spid="_x0000_s60725" name="Equation" r:id="rId11" imgW="2550600" imgH="585000" progId="Equation.DSMT4">
                  <p:embed/>
                </p:oleObj>
              </mc:Choice>
              <mc:Fallback>
                <p:oleObj name="Equation" r:id="rId11" imgW="2550600" imgH="585000" progId="Equation.DSMT4">
                  <p:embed/>
                  <p:pic>
                    <p:nvPicPr>
                      <p:cNvPr id="0" name="Picture 23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0075" y="1320800"/>
                        <a:ext cx="25654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5" name="Object 4"/>
          <p:cNvGraphicFramePr>
            <a:graphicFrameLocks noChangeAspect="1"/>
          </p:cNvGraphicFramePr>
          <p:nvPr>
            <p:extLst>
              <p:ext uri="{D42A27DB-BD31-4B8C-83A1-F6EECF244321}">
                <p14:modId xmlns:p14="http://schemas.microsoft.com/office/powerpoint/2010/main" val="4247279506"/>
              </p:ext>
            </p:extLst>
          </p:nvPr>
        </p:nvGraphicFramePr>
        <p:xfrm>
          <a:off x="5003551" y="3936008"/>
          <a:ext cx="3695700" cy="469900"/>
        </p:xfrm>
        <a:graphic>
          <a:graphicData uri="http://schemas.openxmlformats.org/presentationml/2006/ole">
            <mc:AlternateContent xmlns:mc="http://schemas.openxmlformats.org/markup-compatibility/2006">
              <mc:Choice xmlns:v="urn:schemas-microsoft-com:vml" Requires="v">
                <p:oleObj spid="_x0000_s60726" name="Equation" r:id="rId13" imgW="3695080" imgH="469601" progId="Equation.DSMT4">
                  <p:embed/>
                </p:oleObj>
              </mc:Choice>
              <mc:Fallback>
                <p:oleObj name="Equation" r:id="rId13" imgW="3695080" imgH="469601" progId="Equation.DSMT4">
                  <p:embed/>
                  <p:pic>
                    <p:nvPicPr>
                      <p:cNvPr id="0" name="Picture 23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03551" y="3936008"/>
                        <a:ext cx="3695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6" name="Object 6"/>
          <p:cNvGraphicFramePr>
            <a:graphicFrameLocks noChangeAspect="1"/>
          </p:cNvGraphicFramePr>
          <p:nvPr>
            <p:extLst>
              <p:ext uri="{D42A27DB-BD31-4B8C-83A1-F6EECF244321}">
                <p14:modId xmlns:p14="http://schemas.microsoft.com/office/powerpoint/2010/main" val="2336252208"/>
              </p:ext>
            </p:extLst>
          </p:nvPr>
        </p:nvGraphicFramePr>
        <p:xfrm>
          <a:off x="6864350" y="3384550"/>
          <a:ext cx="787400" cy="279400"/>
        </p:xfrm>
        <a:graphic>
          <a:graphicData uri="http://schemas.openxmlformats.org/presentationml/2006/ole">
            <mc:AlternateContent xmlns:mc="http://schemas.openxmlformats.org/markup-compatibility/2006">
              <mc:Choice xmlns:v="urn:schemas-microsoft-com:vml" Requires="v">
                <p:oleObj spid="_x0000_s60727" name="Equation" r:id="rId15" imgW="776880" imgH="264960" progId="Equation.DSMT4">
                  <p:embed/>
                </p:oleObj>
              </mc:Choice>
              <mc:Fallback>
                <p:oleObj name="Equation" r:id="rId15" imgW="776880" imgH="264960" progId="Equation.DSMT4">
                  <p:embed/>
                  <p:pic>
                    <p:nvPicPr>
                      <p:cNvPr id="0" name="Picture 24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864350" y="3384550"/>
                        <a:ext cx="7874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7" name="Object 7"/>
          <p:cNvGraphicFramePr>
            <a:graphicFrameLocks noChangeAspect="1"/>
          </p:cNvGraphicFramePr>
          <p:nvPr>
            <p:extLst>
              <p:ext uri="{D42A27DB-BD31-4B8C-83A1-F6EECF244321}">
                <p14:modId xmlns:p14="http://schemas.microsoft.com/office/powerpoint/2010/main" val="2131876096"/>
              </p:ext>
            </p:extLst>
          </p:nvPr>
        </p:nvGraphicFramePr>
        <p:xfrm>
          <a:off x="6688367" y="2793816"/>
          <a:ext cx="1054100" cy="279400"/>
        </p:xfrm>
        <a:graphic>
          <a:graphicData uri="http://schemas.openxmlformats.org/presentationml/2006/ole">
            <mc:AlternateContent xmlns:mc="http://schemas.openxmlformats.org/markup-compatibility/2006">
              <mc:Choice xmlns:v="urn:schemas-microsoft-com:vml" Requires="v">
                <p:oleObj spid="_x0000_s60728" name="Equation" r:id="rId17" imgW="1053847" imgH="279446" progId="Equation.DSMT4">
                  <p:embed/>
                </p:oleObj>
              </mc:Choice>
              <mc:Fallback>
                <p:oleObj name="Equation" r:id="rId17" imgW="1053847" imgH="279446" progId="Equation.DSMT4">
                  <p:embed/>
                  <p:pic>
                    <p:nvPicPr>
                      <p:cNvPr id="0" name="Picture 24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688367" y="2793816"/>
                        <a:ext cx="10541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8" name="Object 8"/>
          <p:cNvGraphicFramePr>
            <a:graphicFrameLocks noChangeAspect="1"/>
          </p:cNvGraphicFramePr>
          <p:nvPr>
            <p:extLst>
              <p:ext uri="{D42A27DB-BD31-4B8C-83A1-F6EECF244321}">
                <p14:modId xmlns:p14="http://schemas.microsoft.com/office/powerpoint/2010/main" val="101533171"/>
              </p:ext>
            </p:extLst>
          </p:nvPr>
        </p:nvGraphicFramePr>
        <p:xfrm>
          <a:off x="5799138" y="2041525"/>
          <a:ext cx="1943100" cy="596900"/>
        </p:xfrm>
        <a:graphic>
          <a:graphicData uri="http://schemas.openxmlformats.org/presentationml/2006/ole">
            <mc:AlternateContent xmlns:mc="http://schemas.openxmlformats.org/markup-compatibility/2006">
              <mc:Choice xmlns:v="urn:schemas-microsoft-com:vml" Requires="v">
                <p:oleObj spid="_x0000_s60729" name="Equation" r:id="rId19" imgW="1928880" imgH="585000" progId="Equation.DSMT4">
                  <p:embed/>
                </p:oleObj>
              </mc:Choice>
              <mc:Fallback>
                <p:oleObj name="Equation" r:id="rId19" imgW="1928880" imgH="585000" progId="Equation.DSMT4">
                  <p:embed/>
                  <p:pic>
                    <p:nvPicPr>
                      <p:cNvPr id="0" name="Picture 24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799138" y="2041525"/>
                        <a:ext cx="19431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9" name="Object 9"/>
          <p:cNvGraphicFramePr>
            <a:graphicFrameLocks noChangeAspect="1"/>
          </p:cNvGraphicFramePr>
          <p:nvPr>
            <p:extLst>
              <p:ext uri="{D42A27DB-BD31-4B8C-83A1-F6EECF244321}">
                <p14:modId xmlns:p14="http://schemas.microsoft.com/office/powerpoint/2010/main" val="484392497"/>
              </p:ext>
            </p:extLst>
          </p:nvPr>
        </p:nvGraphicFramePr>
        <p:xfrm>
          <a:off x="5054600" y="1320800"/>
          <a:ext cx="2603500" cy="596900"/>
        </p:xfrm>
        <a:graphic>
          <a:graphicData uri="http://schemas.openxmlformats.org/presentationml/2006/ole">
            <mc:AlternateContent xmlns:mc="http://schemas.openxmlformats.org/markup-compatibility/2006">
              <mc:Choice xmlns:v="urn:schemas-microsoft-com:vml" Requires="v">
                <p:oleObj spid="_x0000_s60730" name="Equation" r:id="rId21" imgW="2587320" imgH="585000" progId="Equation.DSMT4">
                  <p:embed/>
                </p:oleObj>
              </mc:Choice>
              <mc:Fallback>
                <p:oleObj name="Equation" r:id="rId21" imgW="2587320" imgH="585000" progId="Equation.DSMT4">
                  <p:embed/>
                  <p:pic>
                    <p:nvPicPr>
                      <p:cNvPr id="0" name="Picture 24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054600" y="1320800"/>
                        <a:ext cx="26035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p:nvPr>
        </p:nvSpPr>
        <p:spPr>
          <a:prstGeom prst="rect">
            <a:avLst/>
          </a:prstGeom>
        </p:spPr>
        <p:txBody>
          <a:bodyPr/>
          <a:lstStyle/>
          <a:p>
            <a:r>
              <a:rPr lang="en-US" sz="3200" dirty="0">
                <a:solidFill>
                  <a:schemeClr val="accent1"/>
                </a:solidFill>
              </a:rPr>
              <a:t>Example 3: </a:t>
            </a:r>
            <a:r>
              <a:rPr lang="en-US" dirty="0"/>
              <a:t>Finding Ordered Pairs</a:t>
            </a:r>
            <a:r>
              <a:rPr lang="en-US" sz="3200" dirty="0">
                <a:solidFill>
                  <a:schemeClr val="accent1"/>
                </a:solidFill>
              </a:rPr>
              <a:t> (cont.)</a:t>
            </a:r>
          </a:p>
        </p:txBody>
      </p:sp>
      <p:graphicFrame>
        <p:nvGraphicFramePr>
          <p:cNvPr id="6154" name="Object 10"/>
          <p:cNvGraphicFramePr>
            <a:graphicFrameLocks noChangeAspect="1"/>
          </p:cNvGraphicFramePr>
          <p:nvPr>
            <p:extLst>
              <p:ext uri="{D42A27DB-BD31-4B8C-83A1-F6EECF244321}">
                <p14:modId xmlns:p14="http://schemas.microsoft.com/office/powerpoint/2010/main" val="3492047635"/>
              </p:ext>
            </p:extLst>
          </p:nvPr>
        </p:nvGraphicFramePr>
        <p:xfrm>
          <a:off x="4914900" y="4273550"/>
          <a:ext cx="3822700" cy="609600"/>
        </p:xfrm>
        <a:graphic>
          <a:graphicData uri="http://schemas.openxmlformats.org/presentationml/2006/ole">
            <mc:AlternateContent xmlns:mc="http://schemas.openxmlformats.org/markup-compatibility/2006">
              <mc:Choice xmlns:v="urn:schemas-microsoft-com:vml" Requires="v">
                <p:oleObj spid="_x0000_s57110" name="Equation" r:id="rId3" imgW="3812400" imgH="594000" progId="Equation.DSMT4">
                  <p:embed/>
                </p:oleObj>
              </mc:Choice>
              <mc:Fallback>
                <p:oleObj name="Equation" r:id="rId3" imgW="3812400" imgH="594000" progId="Equation.DSMT4">
                  <p:embed/>
                  <p:pic>
                    <p:nvPicPr>
                      <p:cNvPr id="0" name="Picture 7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4900" y="4273550"/>
                        <a:ext cx="38227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6155" name="Object 11"/>
          <p:cNvGraphicFramePr>
            <a:graphicFrameLocks noChangeAspect="1"/>
          </p:cNvGraphicFramePr>
          <p:nvPr>
            <p:extLst>
              <p:ext uri="{D42A27DB-BD31-4B8C-83A1-F6EECF244321}">
                <p14:modId xmlns:p14="http://schemas.microsoft.com/office/powerpoint/2010/main" val="2948124155"/>
              </p:ext>
            </p:extLst>
          </p:nvPr>
        </p:nvGraphicFramePr>
        <p:xfrm>
          <a:off x="7152313" y="3811905"/>
          <a:ext cx="787400" cy="279400"/>
        </p:xfrm>
        <a:graphic>
          <a:graphicData uri="http://schemas.openxmlformats.org/presentationml/2006/ole">
            <mc:AlternateContent xmlns:mc="http://schemas.openxmlformats.org/markup-compatibility/2006">
              <mc:Choice xmlns:v="urn:schemas-microsoft-com:vml" Requires="v">
                <p:oleObj spid="_x0000_s57111" name="Equation" r:id="rId5" imgW="776880" imgH="264960" progId="Equation.DSMT4">
                  <p:embed/>
                </p:oleObj>
              </mc:Choice>
              <mc:Fallback>
                <p:oleObj name="Equation" r:id="rId5" imgW="776880" imgH="264960" progId="Equation.DSMT4">
                  <p:embed/>
                  <p:pic>
                    <p:nvPicPr>
                      <p:cNvPr id="0" name="Picture 70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52313" y="3811905"/>
                        <a:ext cx="7874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6156" name="Object 12"/>
          <p:cNvGraphicFramePr>
            <a:graphicFrameLocks noChangeAspect="1"/>
          </p:cNvGraphicFramePr>
          <p:nvPr>
            <p:extLst>
              <p:ext uri="{D42A27DB-BD31-4B8C-83A1-F6EECF244321}">
                <p14:modId xmlns:p14="http://schemas.microsoft.com/office/powerpoint/2010/main" val="3303209688"/>
              </p:ext>
            </p:extLst>
          </p:nvPr>
        </p:nvGraphicFramePr>
        <p:xfrm>
          <a:off x="6986390" y="3280537"/>
          <a:ext cx="1041400" cy="279400"/>
        </p:xfrm>
        <a:graphic>
          <a:graphicData uri="http://schemas.openxmlformats.org/presentationml/2006/ole">
            <mc:AlternateContent xmlns:mc="http://schemas.openxmlformats.org/markup-compatibility/2006">
              <mc:Choice xmlns:v="urn:schemas-microsoft-com:vml" Requires="v">
                <p:oleObj spid="_x0000_s57112" name="Equation" r:id="rId7" imgW="1032840" imgH="264960" progId="Equation.DSMT4">
                  <p:embed/>
                </p:oleObj>
              </mc:Choice>
              <mc:Fallback>
                <p:oleObj name="Equation" r:id="rId7" imgW="1032840" imgH="264960" progId="Equation.DSMT4">
                  <p:embed/>
                  <p:pic>
                    <p:nvPicPr>
                      <p:cNvPr id="0" name="Picture 70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86390" y="3280537"/>
                        <a:ext cx="10414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6157" name="Object 13"/>
          <p:cNvGraphicFramePr>
            <a:graphicFrameLocks noChangeAspect="1"/>
          </p:cNvGraphicFramePr>
          <p:nvPr>
            <p:extLst>
              <p:ext uri="{D42A27DB-BD31-4B8C-83A1-F6EECF244321}">
                <p14:modId xmlns:p14="http://schemas.microsoft.com/office/powerpoint/2010/main" val="2049004413"/>
              </p:ext>
            </p:extLst>
          </p:nvPr>
        </p:nvGraphicFramePr>
        <p:xfrm>
          <a:off x="6461125" y="2789238"/>
          <a:ext cx="1587500" cy="279400"/>
        </p:xfrm>
        <a:graphic>
          <a:graphicData uri="http://schemas.openxmlformats.org/presentationml/2006/ole">
            <mc:AlternateContent xmlns:mc="http://schemas.openxmlformats.org/markup-compatibility/2006">
              <mc:Choice xmlns:v="urn:schemas-microsoft-com:vml" Requires="v">
                <p:oleObj spid="_x0000_s57113" name="Equation" r:id="rId9" imgW="1572480" imgH="264960" progId="Equation.DSMT4">
                  <p:embed/>
                </p:oleObj>
              </mc:Choice>
              <mc:Fallback>
                <p:oleObj name="Equation" r:id="rId9" imgW="1572480" imgH="264960" progId="Equation.DSMT4">
                  <p:embed/>
                  <p:pic>
                    <p:nvPicPr>
                      <p:cNvPr id="0" name="Picture 70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61125" y="2789238"/>
                        <a:ext cx="15875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6158" name="Object 14"/>
          <p:cNvGraphicFramePr>
            <a:graphicFrameLocks noChangeAspect="1"/>
          </p:cNvGraphicFramePr>
          <p:nvPr>
            <p:extLst>
              <p:ext uri="{D42A27DB-BD31-4B8C-83A1-F6EECF244321}">
                <p14:modId xmlns:p14="http://schemas.microsoft.com/office/powerpoint/2010/main" val="3857612874"/>
              </p:ext>
            </p:extLst>
          </p:nvPr>
        </p:nvGraphicFramePr>
        <p:xfrm>
          <a:off x="5882510" y="2079625"/>
          <a:ext cx="2146300" cy="596900"/>
        </p:xfrm>
        <a:graphic>
          <a:graphicData uri="http://schemas.openxmlformats.org/presentationml/2006/ole">
            <mc:AlternateContent xmlns:mc="http://schemas.openxmlformats.org/markup-compatibility/2006">
              <mc:Choice xmlns:v="urn:schemas-microsoft-com:vml" Requires="v">
                <p:oleObj spid="_x0000_s57114" name="Equation" r:id="rId11" imgW="2130120" imgH="585000" progId="Equation.DSMT4">
                  <p:embed/>
                </p:oleObj>
              </mc:Choice>
              <mc:Fallback>
                <p:oleObj name="Equation" r:id="rId11" imgW="2130120" imgH="585000" progId="Equation.DSMT4">
                  <p:embed/>
                  <p:pic>
                    <p:nvPicPr>
                      <p:cNvPr id="0" name="Picture 70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82510" y="2079625"/>
                        <a:ext cx="21463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6159" name="Object 15"/>
          <p:cNvGraphicFramePr>
            <a:graphicFrameLocks noChangeAspect="1"/>
          </p:cNvGraphicFramePr>
          <p:nvPr>
            <p:extLst>
              <p:ext uri="{D42A27DB-BD31-4B8C-83A1-F6EECF244321}">
                <p14:modId xmlns:p14="http://schemas.microsoft.com/office/powerpoint/2010/main" val="400534199"/>
              </p:ext>
            </p:extLst>
          </p:nvPr>
        </p:nvGraphicFramePr>
        <p:xfrm>
          <a:off x="5105400" y="1410716"/>
          <a:ext cx="3048000" cy="596900"/>
        </p:xfrm>
        <a:graphic>
          <a:graphicData uri="http://schemas.openxmlformats.org/presentationml/2006/ole">
            <mc:AlternateContent xmlns:mc="http://schemas.openxmlformats.org/markup-compatibility/2006">
              <mc:Choice xmlns:v="urn:schemas-microsoft-com:vml" Requires="v">
                <p:oleObj spid="_x0000_s57115" name="Equation" r:id="rId13" imgW="3035160" imgH="585000" progId="Equation.DSMT4">
                  <p:embed/>
                </p:oleObj>
              </mc:Choice>
              <mc:Fallback>
                <p:oleObj name="Equation" r:id="rId13" imgW="3035160" imgH="585000" progId="Equation.DSMT4">
                  <p:embed/>
                  <p:pic>
                    <p:nvPicPr>
                      <p:cNvPr id="0" name="Picture 7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105400" y="1410716"/>
                        <a:ext cx="30480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9" name="Object 11"/>
          <p:cNvGraphicFramePr>
            <a:graphicFrameLocks noChangeAspect="1"/>
          </p:cNvGraphicFramePr>
          <p:nvPr>
            <p:extLst>
              <p:ext uri="{D42A27DB-BD31-4B8C-83A1-F6EECF244321}">
                <p14:modId xmlns:p14="http://schemas.microsoft.com/office/powerpoint/2010/main" val="1878775038"/>
              </p:ext>
            </p:extLst>
          </p:nvPr>
        </p:nvGraphicFramePr>
        <p:xfrm>
          <a:off x="545851" y="4343152"/>
          <a:ext cx="3670300" cy="469900"/>
        </p:xfrm>
        <a:graphic>
          <a:graphicData uri="http://schemas.openxmlformats.org/presentationml/2006/ole">
            <mc:AlternateContent xmlns:mc="http://schemas.openxmlformats.org/markup-compatibility/2006">
              <mc:Choice xmlns:v="urn:schemas-microsoft-com:vml" Requires="v">
                <p:oleObj spid="_x0000_s57116" name="Equation" r:id="rId15" imgW="3669726" imgH="469601" progId="Equation.DSMT4">
                  <p:embed/>
                </p:oleObj>
              </mc:Choice>
              <mc:Fallback>
                <p:oleObj name="Equation" r:id="rId15" imgW="3669726" imgH="469601" progId="Equation.DSMT4">
                  <p:embed/>
                  <p:pic>
                    <p:nvPicPr>
                      <p:cNvPr id="0" name="Picture 71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45851" y="4343152"/>
                        <a:ext cx="3670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0" name="Object 12"/>
          <p:cNvGraphicFramePr>
            <a:graphicFrameLocks noChangeAspect="1"/>
          </p:cNvGraphicFramePr>
          <p:nvPr>
            <p:extLst>
              <p:ext uri="{D42A27DB-BD31-4B8C-83A1-F6EECF244321}">
                <p14:modId xmlns:p14="http://schemas.microsoft.com/office/powerpoint/2010/main" val="617749868"/>
              </p:ext>
            </p:extLst>
          </p:nvPr>
        </p:nvGraphicFramePr>
        <p:xfrm>
          <a:off x="2362200" y="3810000"/>
          <a:ext cx="698500" cy="342900"/>
        </p:xfrm>
        <a:graphic>
          <a:graphicData uri="http://schemas.openxmlformats.org/presentationml/2006/ole">
            <mc:AlternateContent xmlns:mc="http://schemas.openxmlformats.org/markup-compatibility/2006">
              <mc:Choice xmlns:v="urn:schemas-microsoft-com:vml" Requires="v">
                <p:oleObj spid="_x0000_s57117" name="Equation" r:id="rId17" imgW="685440" imgH="329040" progId="Equation.DSMT4">
                  <p:embed/>
                </p:oleObj>
              </mc:Choice>
              <mc:Fallback>
                <p:oleObj name="Equation" r:id="rId17" imgW="685440" imgH="329040" progId="Equation.DSMT4">
                  <p:embed/>
                  <p:pic>
                    <p:nvPicPr>
                      <p:cNvPr id="0" name="Picture 71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362200" y="3810000"/>
                        <a:ext cx="6985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1" name="Object 13"/>
          <p:cNvGraphicFramePr>
            <a:graphicFrameLocks noChangeAspect="1"/>
          </p:cNvGraphicFramePr>
          <p:nvPr>
            <p:extLst>
              <p:ext uri="{D42A27DB-BD31-4B8C-83A1-F6EECF244321}">
                <p14:modId xmlns:p14="http://schemas.microsoft.com/office/powerpoint/2010/main" val="2313261493"/>
              </p:ext>
            </p:extLst>
          </p:nvPr>
        </p:nvGraphicFramePr>
        <p:xfrm>
          <a:off x="2186810" y="3276600"/>
          <a:ext cx="889000" cy="355600"/>
        </p:xfrm>
        <a:graphic>
          <a:graphicData uri="http://schemas.openxmlformats.org/presentationml/2006/ole">
            <mc:AlternateContent xmlns:mc="http://schemas.openxmlformats.org/markup-compatibility/2006">
              <mc:Choice xmlns:v="urn:schemas-microsoft-com:vml" Requires="v">
                <p:oleObj spid="_x0000_s57118" name="Equation" r:id="rId19" imgW="888510" imgH="355294" progId="Equation.DSMT4">
                  <p:embed/>
                </p:oleObj>
              </mc:Choice>
              <mc:Fallback>
                <p:oleObj name="Equation" r:id="rId19" imgW="888510" imgH="355294" progId="Equation.DSMT4">
                  <p:embed/>
                  <p:pic>
                    <p:nvPicPr>
                      <p:cNvPr id="0" name="Picture 713"/>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186810" y="3276600"/>
                        <a:ext cx="8890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2" name="Object 14"/>
          <p:cNvGraphicFramePr>
            <a:graphicFrameLocks noChangeAspect="1"/>
          </p:cNvGraphicFramePr>
          <p:nvPr>
            <p:extLst>
              <p:ext uri="{D42A27DB-BD31-4B8C-83A1-F6EECF244321}">
                <p14:modId xmlns:p14="http://schemas.microsoft.com/office/powerpoint/2010/main" val="3080086944"/>
              </p:ext>
            </p:extLst>
          </p:nvPr>
        </p:nvGraphicFramePr>
        <p:xfrm>
          <a:off x="1696583" y="2781052"/>
          <a:ext cx="1536700" cy="355600"/>
        </p:xfrm>
        <a:graphic>
          <a:graphicData uri="http://schemas.openxmlformats.org/presentationml/2006/ole">
            <mc:AlternateContent xmlns:mc="http://schemas.openxmlformats.org/markup-compatibility/2006">
              <mc:Choice xmlns:v="urn:schemas-microsoft-com:vml" Requires="v">
                <p:oleObj spid="_x0000_s57119" name="Equation" r:id="rId21" imgW="1536126" imgH="355508" progId="Equation.DSMT4">
                  <p:embed/>
                </p:oleObj>
              </mc:Choice>
              <mc:Fallback>
                <p:oleObj name="Equation" r:id="rId21" imgW="1536126" imgH="355508" progId="Equation.DSMT4">
                  <p:embed/>
                  <p:pic>
                    <p:nvPicPr>
                      <p:cNvPr id="0" name="Picture 714"/>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696583" y="2781052"/>
                        <a:ext cx="15367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3" name="Object 15"/>
          <p:cNvGraphicFramePr>
            <a:graphicFrameLocks noChangeAspect="1"/>
          </p:cNvGraphicFramePr>
          <p:nvPr>
            <p:extLst>
              <p:ext uri="{D42A27DB-BD31-4B8C-83A1-F6EECF244321}">
                <p14:modId xmlns:p14="http://schemas.microsoft.com/office/powerpoint/2010/main" val="1273943078"/>
              </p:ext>
            </p:extLst>
          </p:nvPr>
        </p:nvGraphicFramePr>
        <p:xfrm>
          <a:off x="1304670" y="2070100"/>
          <a:ext cx="1930400" cy="596900"/>
        </p:xfrm>
        <a:graphic>
          <a:graphicData uri="http://schemas.openxmlformats.org/presentationml/2006/ole">
            <mc:AlternateContent xmlns:mc="http://schemas.openxmlformats.org/markup-compatibility/2006">
              <mc:Choice xmlns:v="urn:schemas-microsoft-com:vml" Requires="v">
                <p:oleObj spid="_x0000_s57120" name="Equation" r:id="rId23" imgW="1919880" imgH="585000" progId="Equation.DSMT4">
                  <p:embed/>
                </p:oleObj>
              </mc:Choice>
              <mc:Fallback>
                <p:oleObj name="Equation" r:id="rId23" imgW="1919880" imgH="585000" progId="Equation.DSMT4">
                  <p:embed/>
                  <p:pic>
                    <p:nvPicPr>
                      <p:cNvPr id="0" name="Picture 715"/>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304670" y="2070100"/>
                        <a:ext cx="19304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4" name="Object 16"/>
          <p:cNvGraphicFramePr>
            <a:graphicFrameLocks noChangeAspect="1"/>
          </p:cNvGraphicFramePr>
          <p:nvPr>
            <p:extLst>
              <p:ext uri="{D42A27DB-BD31-4B8C-83A1-F6EECF244321}">
                <p14:modId xmlns:p14="http://schemas.microsoft.com/office/powerpoint/2010/main" val="3579410191"/>
              </p:ext>
            </p:extLst>
          </p:nvPr>
        </p:nvGraphicFramePr>
        <p:xfrm>
          <a:off x="584200" y="1409700"/>
          <a:ext cx="2565400" cy="596900"/>
        </p:xfrm>
        <a:graphic>
          <a:graphicData uri="http://schemas.openxmlformats.org/presentationml/2006/ole">
            <mc:AlternateContent xmlns:mc="http://schemas.openxmlformats.org/markup-compatibility/2006">
              <mc:Choice xmlns:v="urn:schemas-microsoft-com:vml" Requires="v">
                <p:oleObj spid="_x0000_s57121" name="Equation" r:id="rId25" imgW="2550600" imgH="585000" progId="Equation.DSMT4">
                  <p:embed/>
                </p:oleObj>
              </mc:Choice>
              <mc:Fallback>
                <p:oleObj name="Equation" r:id="rId25" imgW="2550600" imgH="585000" progId="Equation.DSMT4">
                  <p:embed/>
                  <p:pic>
                    <p:nvPicPr>
                      <p:cNvPr id="0" name="Picture 716"/>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84200" y="1409700"/>
                        <a:ext cx="25654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15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15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15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15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1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06" name="Group 38"/>
          <p:cNvGraphicFramePr>
            <a:graphicFrameLocks noGrp="1"/>
          </p:cNvGraphicFramePr>
          <p:nvPr>
            <p:ph idx="1"/>
            <p:extLst>
              <p:ext uri="{D42A27DB-BD31-4B8C-83A1-F6EECF244321}">
                <p14:modId xmlns:p14="http://schemas.microsoft.com/office/powerpoint/2010/main" val="2916163937"/>
              </p:ext>
            </p:extLst>
          </p:nvPr>
        </p:nvGraphicFramePr>
        <p:xfrm>
          <a:off x="2779468" y="2047736"/>
          <a:ext cx="3585065" cy="2225040"/>
        </p:xfrm>
        <a:graphic>
          <a:graphicData uri="http://schemas.openxmlformats.org/drawingml/2006/table">
            <a:tbl>
              <a:tblPr firstRow="1" bandRow="1">
                <a:tableStyleId>{5C22544A-7EE6-4342-B048-85BDC9FD1C3A}</a:tableStyleId>
              </a:tblPr>
              <a:tblGrid>
                <a:gridCol w="982790">
                  <a:extLst>
                    <a:ext uri="{9D8B030D-6E8A-4147-A177-3AD203B41FA5}">
                      <a16:colId xmlns:a16="http://schemas.microsoft.com/office/drawing/2014/main" val="20000"/>
                    </a:ext>
                  </a:extLst>
                </a:gridCol>
                <a:gridCol w="864915">
                  <a:extLst>
                    <a:ext uri="{9D8B030D-6E8A-4147-A177-3AD203B41FA5}">
                      <a16:colId xmlns:a16="http://schemas.microsoft.com/office/drawing/2014/main" val="20002"/>
                    </a:ext>
                  </a:extLst>
                </a:gridCol>
                <a:gridCol w="1737360">
                  <a:extLst>
                    <a:ext uri="{9D8B030D-6E8A-4147-A177-3AD203B41FA5}">
                      <a16:colId xmlns:a16="http://schemas.microsoft.com/office/drawing/2014/main" val="20003"/>
                    </a:ext>
                  </a:extLst>
                </a:gridCol>
              </a:tblGrid>
              <a:tr h="384048">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r>
                        <a:rPr kumimoji="0" lang="en-US" sz="2000" i="1" u="none" strike="noStrike" cap="none" normalizeH="0" baseline="0" dirty="0">
                          <a:ln>
                            <a:noFill/>
                          </a:ln>
                          <a:effectLst/>
                        </a:rPr>
                        <a:t>x</a:t>
                      </a:r>
                      <a:endParaRPr kumimoji="0" lang="en-US" sz="2000" b="1" i="1" u="none" strike="noStrike" cap="none" normalizeH="0" baseline="0" dirty="0">
                        <a:ln>
                          <a:noFill/>
                        </a:ln>
                        <a:solidFill>
                          <a:schemeClr val="tx1"/>
                        </a:solidFill>
                        <a:effectLst/>
                        <a:latin typeface="Calibri" pitchFamily="34" charset="0"/>
                      </a:endParaRPr>
                    </a:p>
                  </a:txBody>
                  <a:tcPr marL="197510" marR="19751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r>
                        <a:rPr kumimoji="0" lang="en-US" sz="2000" i="1" u="none" strike="noStrike" cap="none" normalizeH="0" baseline="0" dirty="0">
                          <a:ln>
                            <a:noFill/>
                          </a:ln>
                          <a:effectLst/>
                        </a:rPr>
                        <a:t>y</a:t>
                      </a:r>
                      <a:endParaRPr kumimoji="0" lang="en-US" sz="2000" b="1" i="1" u="none" strike="noStrike" cap="none" normalizeH="0" baseline="0" dirty="0">
                        <a:ln>
                          <a:noFill/>
                        </a:ln>
                        <a:solidFill>
                          <a:schemeClr val="tx1"/>
                        </a:solidFill>
                        <a:effectLst/>
                        <a:latin typeface="Calibri" pitchFamily="34" charset="0"/>
                      </a:endParaRPr>
                    </a:p>
                  </a:txBody>
                  <a:tcPr marL="197510" marR="19751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r>
                        <a:rPr kumimoji="0" lang="en-US" sz="2000" u="none" strike="noStrike" cap="none" normalizeH="0" baseline="0" dirty="0">
                          <a:ln>
                            <a:noFill/>
                          </a:ln>
                          <a:effectLst/>
                        </a:rPr>
                        <a:t>(</a:t>
                      </a:r>
                      <a:r>
                        <a:rPr kumimoji="0" lang="en-US" sz="2000" i="1" u="none" strike="noStrike" cap="none" normalizeH="0" baseline="0" dirty="0">
                          <a:ln>
                            <a:noFill/>
                          </a:ln>
                          <a:effectLst/>
                        </a:rPr>
                        <a:t>x</a:t>
                      </a:r>
                      <a:r>
                        <a:rPr kumimoji="0" lang="en-US" sz="2000" u="none" strike="noStrike" cap="none" normalizeH="0" baseline="0" dirty="0">
                          <a:ln>
                            <a:noFill/>
                          </a:ln>
                          <a:effectLst/>
                        </a:rPr>
                        <a:t>, </a:t>
                      </a:r>
                      <a:r>
                        <a:rPr kumimoji="0" lang="en-US" sz="2000" i="1" u="none" strike="noStrike" cap="none" normalizeH="0" baseline="0" dirty="0">
                          <a:ln>
                            <a:noFill/>
                          </a:ln>
                          <a:effectLst/>
                        </a:rPr>
                        <a:t>y</a:t>
                      </a:r>
                      <a:r>
                        <a:rPr kumimoji="0" lang="en-US" sz="2000" u="none" strike="noStrike" cap="none" normalizeH="0" baseline="0" dirty="0">
                          <a:ln>
                            <a:noFill/>
                          </a:ln>
                          <a:effectLst/>
                        </a:rPr>
                        <a:t>)</a:t>
                      </a:r>
                      <a:endParaRPr kumimoji="0" lang="en-US" sz="2000" b="1" i="0" u="none" strike="noStrike" cap="none" normalizeH="0" baseline="0" dirty="0">
                        <a:ln>
                          <a:noFill/>
                        </a:ln>
                        <a:solidFill>
                          <a:schemeClr val="tx1"/>
                        </a:solidFill>
                        <a:effectLst/>
                        <a:latin typeface="Calibri" pitchFamily="34" charset="0"/>
                      </a:endParaRPr>
                    </a:p>
                  </a:txBody>
                  <a:tcPr marL="197510" marR="197510" horzOverflow="overflow"/>
                </a:tc>
                <a:extLst>
                  <a:ext uri="{0D108BD9-81ED-4DB2-BD59-A6C34878D82A}">
                    <a16:rowId xmlns:a16="http://schemas.microsoft.com/office/drawing/2014/main" val="10000"/>
                  </a:ext>
                </a:extLst>
              </a:tr>
              <a:tr h="384048">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r>
                        <a:rPr kumimoji="0" lang="en-US" sz="2000" u="none" strike="noStrike" cap="none" normalizeH="0" baseline="0" dirty="0">
                          <a:ln>
                            <a:noFill/>
                          </a:ln>
                          <a:solidFill>
                            <a:srgbClr val="000000"/>
                          </a:solidFill>
                          <a:effectLst/>
                        </a:rPr>
                        <a:t>0</a:t>
                      </a:r>
                      <a:endParaRPr kumimoji="0" lang="en-US" sz="2000" b="0" i="0" u="none" strike="noStrike" cap="none" normalizeH="0" baseline="0" dirty="0">
                        <a:ln>
                          <a:noFill/>
                        </a:ln>
                        <a:solidFill>
                          <a:srgbClr val="000000"/>
                        </a:solidFill>
                        <a:effectLst/>
                        <a:latin typeface="Calibri" pitchFamily="34" charset="0"/>
                      </a:endParaRPr>
                    </a:p>
                  </a:txBody>
                  <a:tcPr marL="197510" marR="19751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000" b="0" i="0" u="none" strike="noStrike" cap="none" normalizeH="0" baseline="0" dirty="0">
                        <a:ln>
                          <a:noFill/>
                        </a:ln>
                        <a:solidFill>
                          <a:srgbClr val="000000"/>
                        </a:solidFill>
                        <a:effectLst/>
                        <a:latin typeface="Calibri" pitchFamily="34" charset="0"/>
                      </a:endParaRPr>
                    </a:p>
                  </a:txBody>
                  <a:tcPr marL="197510" marR="19751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000" b="0" i="0" u="none" strike="noStrike" cap="none" normalizeH="0" baseline="0" dirty="0">
                        <a:ln>
                          <a:noFill/>
                        </a:ln>
                        <a:solidFill>
                          <a:srgbClr val="000000"/>
                        </a:solidFill>
                        <a:effectLst/>
                        <a:latin typeface="Calibri" pitchFamily="34" charset="0"/>
                      </a:endParaRPr>
                    </a:p>
                  </a:txBody>
                  <a:tcPr marL="197510" marR="197510" horzOverflow="overflow"/>
                </a:tc>
                <a:extLst>
                  <a:ext uri="{0D108BD9-81ED-4DB2-BD59-A6C34878D82A}">
                    <a16:rowId xmlns:a16="http://schemas.microsoft.com/office/drawing/2014/main" val="10001"/>
                  </a:ext>
                </a:extLst>
              </a:tr>
              <a:tr h="384048">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000" b="0" i="0" u="none" strike="noStrike" cap="none" normalizeH="0" baseline="0" dirty="0">
                        <a:ln>
                          <a:noFill/>
                        </a:ln>
                        <a:solidFill>
                          <a:srgbClr val="000000"/>
                        </a:solidFill>
                        <a:effectLst/>
                        <a:latin typeface="Calibri" pitchFamily="34" charset="0"/>
                      </a:endParaRPr>
                    </a:p>
                  </a:txBody>
                  <a:tcPr marL="197510" marR="19751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r>
                        <a:rPr kumimoji="0" lang="en-US" sz="2000" u="none" strike="noStrike" cap="none" normalizeH="0" baseline="0" dirty="0">
                          <a:ln>
                            <a:noFill/>
                          </a:ln>
                          <a:solidFill>
                            <a:srgbClr val="000000"/>
                          </a:solidFill>
                          <a:effectLst/>
                        </a:rPr>
                        <a:t>4</a:t>
                      </a:r>
                      <a:endParaRPr kumimoji="0" lang="en-US" sz="2000" b="0" i="0" u="none" strike="noStrike" cap="none" normalizeH="0" baseline="0" dirty="0">
                        <a:ln>
                          <a:noFill/>
                        </a:ln>
                        <a:solidFill>
                          <a:srgbClr val="000000"/>
                        </a:solidFill>
                        <a:effectLst/>
                        <a:latin typeface="Calibri" pitchFamily="34" charset="0"/>
                      </a:endParaRPr>
                    </a:p>
                  </a:txBody>
                  <a:tcPr marL="197510" marR="19751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000" b="0" i="0" u="none" strike="noStrike" cap="none" normalizeH="0" baseline="0" dirty="0">
                        <a:ln>
                          <a:noFill/>
                        </a:ln>
                        <a:solidFill>
                          <a:srgbClr val="000000"/>
                        </a:solidFill>
                        <a:effectLst/>
                        <a:latin typeface="Calibri" pitchFamily="34" charset="0"/>
                      </a:endParaRPr>
                    </a:p>
                  </a:txBody>
                  <a:tcPr marL="197510" marR="197510" horzOverflow="overflow"/>
                </a:tc>
                <a:extLst>
                  <a:ext uri="{0D108BD9-81ED-4DB2-BD59-A6C34878D82A}">
                    <a16:rowId xmlns:a16="http://schemas.microsoft.com/office/drawing/2014/main" val="10002"/>
                  </a:ext>
                </a:extLst>
              </a:tr>
              <a:tr h="640080">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000" b="0" i="0" u="none" strike="noStrike" cap="none" normalizeH="0" baseline="0" dirty="0">
                        <a:ln>
                          <a:noFill/>
                        </a:ln>
                        <a:solidFill>
                          <a:srgbClr val="000000"/>
                        </a:solidFill>
                        <a:effectLst/>
                        <a:latin typeface="Calibri" pitchFamily="34" charset="0"/>
                      </a:endParaRPr>
                    </a:p>
                  </a:txBody>
                  <a:tcPr marL="197510" marR="19751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000" b="0" i="1" u="none" strike="noStrike" cap="none" normalizeH="0" baseline="0" dirty="0">
                        <a:ln>
                          <a:noFill/>
                        </a:ln>
                        <a:solidFill>
                          <a:srgbClr val="000000"/>
                        </a:solidFill>
                        <a:effectLst/>
                        <a:latin typeface="Calibri" pitchFamily="34" charset="0"/>
                      </a:endParaRPr>
                    </a:p>
                  </a:txBody>
                  <a:tcPr marL="197510" marR="19751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000" b="0" i="0" u="none" strike="noStrike" cap="none" normalizeH="0" baseline="0" dirty="0">
                        <a:ln>
                          <a:noFill/>
                        </a:ln>
                        <a:solidFill>
                          <a:srgbClr val="000000"/>
                        </a:solidFill>
                        <a:effectLst/>
                        <a:latin typeface="Calibri" pitchFamily="34" charset="0"/>
                      </a:endParaRPr>
                    </a:p>
                  </a:txBody>
                  <a:tcPr marL="197510" marR="197510" horzOverflow="overflow"/>
                </a:tc>
                <a:extLst>
                  <a:ext uri="{0D108BD9-81ED-4DB2-BD59-A6C34878D82A}">
                    <a16:rowId xmlns:a16="http://schemas.microsoft.com/office/drawing/2014/main" val="10003"/>
                  </a:ext>
                </a:extLst>
              </a:tr>
              <a:tr h="384048">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r>
                        <a:rPr kumimoji="0" lang="en-US" sz="2000" u="none" strike="noStrike" cap="none" normalizeH="0" baseline="0" dirty="0">
                          <a:ln>
                            <a:noFill/>
                          </a:ln>
                          <a:solidFill>
                            <a:srgbClr val="000000"/>
                          </a:solidFill>
                          <a:effectLst/>
                        </a:rPr>
                        <a:t>3</a:t>
                      </a:r>
                      <a:endParaRPr kumimoji="0" lang="en-US" sz="2000" b="0" i="0" u="none" strike="noStrike" cap="none" normalizeH="0" baseline="0" dirty="0">
                        <a:ln>
                          <a:noFill/>
                        </a:ln>
                        <a:solidFill>
                          <a:srgbClr val="000000"/>
                        </a:solidFill>
                        <a:effectLst/>
                        <a:latin typeface="Calibri" pitchFamily="34" charset="0"/>
                      </a:endParaRPr>
                    </a:p>
                  </a:txBody>
                  <a:tcPr marL="197510" marR="19751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000" b="0" i="1" u="none" strike="noStrike" cap="none" normalizeH="0" baseline="0">
                        <a:ln>
                          <a:noFill/>
                        </a:ln>
                        <a:solidFill>
                          <a:srgbClr val="000000"/>
                        </a:solidFill>
                        <a:effectLst/>
                        <a:latin typeface="Calibri" pitchFamily="34" charset="0"/>
                      </a:endParaRPr>
                    </a:p>
                  </a:txBody>
                  <a:tcPr marL="197510" marR="19751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000" b="0" i="1" u="none" strike="noStrike" cap="none" normalizeH="0" baseline="0" dirty="0">
                        <a:ln>
                          <a:noFill/>
                        </a:ln>
                        <a:solidFill>
                          <a:srgbClr val="000000"/>
                        </a:solidFill>
                        <a:effectLst/>
                        <a:latin typeface="Calibri" pitchFamily="34" charset="0"/>
                      </a:endParaRPr>
                    </a:p>
                  </a:txBody>
                  <a:tcPr marL="197510" marR="197510" horzOverflow="overflow"/>
                </a:tc>
                <a:extLst>
                  <a:ext uri="{0D108BD9-81ED-4DB2-BD59-A6C34878D82A}">
                    <a16:rowId xmlns:a16="http://schemas.microsoft.com/office/drawing/2014/main" val="10004"/>
                  </a:ext>
                </a:extLst>
              </a:tr>
            </a:tbl>
          </a:graphicData>
        </a:graphic>
      </p:graphicFrame>
      <p:sp>
        <p:nvSpPr>
          <p:cNvPr id="17410"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4: </a:t>
            </a:r>
            <a:r>
              <a:rPr lang="en-US" dirty="0"/>
              <a:t>Finding Ordered Pairs</a:t>
            </a:r>
            <a:endParaRPr lang="en-US" sz="3200" dirty="0">
              <a:solidFill>
                <a:schemeClr val="accent1"/>
              </a:solidFill>
            </a:endParaRPr>
          </a:p>
        </p:txBody>
      </p:sp>
      <p:graphicFrame>
        <p:nvGraphicFramePr>
          <p:cNvPr id="17444" name="Object 84"/>
          <p:cNvGraphicFramePr>
            <a:graphicFrameLocks noChangeAspect="1"/>
          </p:cNvGraphicFramePr>
          <p:nvPr>
            <p:extLst>
              <p:ext uri="{D42A27DB-BD31-4B8C-83A1-F6EECF244321}">
                <p14:modId xmlns:p14="http://schemas.microsoft.com/office/powerpoint/2010/main" val="1731344409"/>
              </p:ext>
            </p:extLst>
          </p:nvPr>
        </p:nvGraphicFramePr>
        <p:xfrm>
          <a:off x="3161802" y="3216136"/>
          <a:ext cx="215900" cy="660400"/>
        </p:xfrm>
        <a:graphic>
          <a:graphicData uri="http://schemas.openxmlformats.org/presentationml/2006/ole">
            <mc:AlternateContent xmlns:mc="http://schemas.openxmlformats.org/markup-compatibility/2006">
              <mc:Choice xmlns:v="urn:schemas-microsoft-com:vml" Requires="v">
                <p:oleObj spid="_x0000_s7501" name="Equation" r:id="rId3" imgW="200880" imgH="649080" progId="Equation.DSMT4">
                  <p:embed/>
                </p:oleObj>
              </mc:Choice>
              <mc:Fallback>
                <p:oleObj name="Equation" r:id="rId3" imgW="200880" imgH="649080" progId="Equation.DSMT4">
                  <p:embed/>
                  <p:pic>
                    <p:nvPicPr>
                      <p:cNvPr id="0" name="Picture 3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1802" y="3216136"/>
                        <a:ext cx="215900" cy="660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3"/>
          <p:cNvSpPr txBox="1">
            <a:spLocks/>
          </p:cNvSpPr>
          <p:nvPr/>
        </p:nvSpPr>
        <p:spPr>
          <a:xfrm>
            <a:off x="457200" y="1041896"/>
            <a:ext cx="8229600" cy="954107"/>
          </a:xfrm>
          <a:prstGeom prst="rect">
            <a:avLst/>
          </a:prstGeom>
        </p:spPr>
        <p:txBody>
          <a:bodyPr>
            <a:spAutoFit/>
          </a:bodyPr>
          <a:lstStyle/>
          <a:p>
            <a:pPr>
              <a:tabLst>
                <a:tab pos="520700" algn="l"/>
              </a:tabLst>
            </a:pPr>
            <a:r>
              <a:rPr lang="en-US" sz="2800" dirty="0"/>
              <a:t>Complete the table so that each ordered pair will satisfy the equation </a:t>
            </a:r>
            <a:r>
              <a:rPr lang="en-US" sz="2800" i="1" dirty="0">
                <a:solidFill>
                  <a:srgbClr val="0000FF"/>
                </a:solidFill>
              </a:rPr>
              <a:t>y</a:t>
            </a:r>
            <a:r>
              <a:rPr lang="en-US" sz="2800" dirty="0">
                <a:solidFill>
                  <a:srgbClr val="0000FF"/>
                </a:solidFill>
              </a:rPr>
              <a:t> </a:t>
            </a:r>
            <a:r>
              <a:rPr lang="en-US" sz="2800" dirty="0">
                <a:solidFill>
                  <a:srgbClr val="0000FF"/>
                </a:solidFill>
                <a:latin typeface="Symbol" charset="2"/>
                <a:cs typeface="Symbol" charset="2"/>
              </a:rPr>
              <a:t>=</a:t>
            </a:r>
            <a:r>
              <a:rPr lang="en-US" sz="2800" dirty="0">
                <a:solidFill>
                  <a:srgbClr val="0000FF"/>
                </a:solidFill>
              </a:rPr>
              <a:t> </a:t>
            </a:r>
            <a:r>
              <a:rPr lang="en-US" sz="2800" dirty="0">
                <a:solidFill>
                  <a:srgbClr val="0000FF"/>
                </a:solidFill>
                <a:latin typeface="Symbol" charset="2"/>
                <a:cs typeface="Symbol" charset="2"/>
              </a:rPr>
              <a:t>-</a:t>
            </a:r>
            <a:r>
              <a:rPr lang="en-US" sz="2800" dirty="0">
                <a:solidFill>
                  <a:srgbClr val="0000FF"/>
                </a:solidFill>
              </a:rPr>
              <a:t>3x </a:t>
            </a:r>
            <a:r>
              <a:rPr lang="en-US" sz="2800" dirty="0">
                <a:solidFill>
                  <a:srgbClr val="0000FF"/>
                </a:solidFill>
                <a:latin typeface="Symbol" charset="2"/>
                <a:cs typeface="Symbol" charset="2"/>
              </a:rPr>
              <a:t>+</a:t>
            </a:r>
            <a:r>
              <a:rPr lang="en-US" sz="2800" dirty="0">
                <a:solidFill>
                  <a:srgbClr val="0000FF"/>
                </a:solidFill>
              </a:rPr>
              <a:t> 1</a:t>
            </a:r>
            <a:r>
              <a:rPr lang="en-US" sz="2800" dirty="0"/>
              <a:t>.</a:t>
            </a:r>
          </a:p>
        </p:txBody>
      </p:sp>
      <p:sp>
        <p:nvSpPr>
          <p:cNvPr id="7" name="Rectangle 3"/>
          <p:cNvSpPr txBox="1">
            <a:spLocks/>
          </p:cNvSpPr>
          <p:nvPr/>
        </p:nvSpPr>
        <p:spPr>
          <a:xfrm>
            <a:off x="457200" y="4267200"/>
            <a:ext cx="8686800" cy="1815882"/>
          </a:xfrm>
          <a:prstGeom prst="rect">
            <a:avLst/>
          </a:prstGeom>
        </p:spPr>
        <p:txBody>
          <a:bodyPr wrap="square">
            <a:spAutoFit/>
          </a:bodyPr>
          <a:lstStyle/>
          <a:p>
            <a:pPr marL="0" marR="0" lvl="0" indent="0" algn="l" defTabSz="914400" rtl="0" eaLnBrk="1" fontAlgn="auto" latinLnBrk="0" hangingPunct="1">
              <a:lnSpc>
                <a:spcPct val="100000"/>
              </a:lnSpc>
              <a:spcAft>
                <a:spcPts val="0"/>
              </a:spcAft>
              <a:buClrTx/>
              <a:buSzTx/>
              <a:buFont typeface="Courier New" pitchFamily="49" charset="0"/>
              <a:buNone/>
              <a:tabLst/>
              <a:defRPr/>
            </a:pPr>
            <a:r>
              <a:rPr kumimoji="0" lang="en-US" sz="2800" b="1" i="0" u="none" strike="noStrike" kern="1200" cap="none" spc="0" normalizeH="0" baseline="0" noProof="0" dirty="0">
                <a:ln>
                  <a:noFill/>
                </a:ln>
                <a:solidFill>
                  <a:schemeClr val="tx1"/>
                </a:solidFill>
                <a:effectLst/>
                <a:uLnTx/>
                <a:uFillTx/>
                <a:latin typeface="+mn-lt"/>
                <a:ea typeface="+mn-ea"/>
                <a:cs typeface="+mn-cs"/>
              </a:rPr>
              <a:t>Solution</a:t>
            </a:r>
          </a:p>
          <a:p>
            <a:pPr lvl="0">
              <a:defRPr/>
            </a:pPr>
            <a:r>
              <a:rPr lang="en-US" sz="2800" dirty="0"/>
              <a:t>Substitute </a:t>
            </a:r>
            <a:r>
              <a:rPr kumimoji="0" lang="en-US" sz="2800" b="0" i="0" u="none" strike="noStrike" kern="1200" cap="none" spc="0" normalizeH="0" baseline="0" noProof="0" dirty="0">
                <a:ln>
                  <a:noFill/>
                </a:ln>
                <a:solidFill>
                  <a:schemeClr val="tx1"/>
                </a:solidFill>
                <a:effectLst/>
                <a:uLnTx/>
                <a:uFillTx/>
                <a:latin typeface="+mn-lt"/>
                <a:ea typeface="+mn-ea"/>
                <a:cs typeface="+mn-cs"/>
              </a:rPr>
              <a:t>each given value for </a:t>
            </a:r>
            <a:r>
              <a:rPr kumimoji="0" lang="en-US" sz="2800" b="0" i="1" u="none" strike="noStrike" kern="1200" cap="none" spc="0" normalizeH="0" baseline="0" noProof="0" dirty="0">
                <a:ln>
                  <a:noFill/>
                </a:ln>
                <a:solidFill>
                  <a:schemeClr val="tx1"/>
                </a:solidFill>
                <a:effectLst/>
                <a:uLnTx/>
                <a:uFillTx/>
                <a:latin typeface="+mn-lt"/>
                <a:ea typeface="+mn-ea"/>
                <a:cs typeface="+mn-cs"/>
              </a:rPr>
              <a:t>x</a:t>
            </a:r>
            <a:r>
              <a:rPr kumimoji="0" lang="en-US" sz="2800" b="0" i="0" u="none" strike="noStrike" kern="1200" cap="none" spc="0" normalizeH="0" baseline="0" noProof="0" dirty="0">
                <a:ln>
                  <a:noFill/>
                </a:ln>
                <a:solidFill>
                  <a:schemeClr val="tx1"/>
                </a:solidFill>
                <a:effectLst/>
                <a:uLnTx/>
                <a:uFillTx/>
                <a:latin typeface="+mn-lt"/>
                <a:ea typeface="+mn-ea"/>
                <a:cs typeface="+mn-cs"/>
              </a:rPr>
              <a:t> or </a:t>
            </a:r>
            <a:r>
              <a:rPr kumimoji="0" lang="en-US" sz="2800" b="0" i="1" u="none" strike="noStrike" kern="1200" cap="none" spc="0" normalizeH="0" baseline="0" noProof="0" dirty="0">
                <a:ln>
                  <a:noFill/>
                </a:ln>
                <a:solidFill>
                  <a:schemeClr val="tx1"/>
                </a:solidFill>
                <a:effectLst/>
                <a:uLnTx/>
                <a:uFillTx/>
                <a:latin typeface="+mn-lt"/>
                <a:ea typeface="+mn-ea"/>
                <a:cs typeface="+mn-cs"/>
              </a:rPr>
              <a:t>y</a:t>
            </a:r>
            <a:r>
              <a:rPr kumimoji="0" lang="en-US" sz="2800" b="0" i="0" u="none" strike="noStrike" kern="1200" cap="none" spc="0" normalizeH="0" baseline="0" noProof="0" dirty="0">
                <a:ln>
                  <a:noFill/>
                </a:ln>
                <a:solidFill>
                  <a:schemeClr val="tx1"/>
                </a:solidFill>
                <a:effectLst/>
                <a:uLnTx/>
                <a:uFillTx/>
                <a:latin typeface="+mn-lt"/>
                <a:ea typeface="+mn-ea"/>
                <a:cs typeface="+mn-cs"/>
              </a:rPr>
              <a:t> into the equation </a:t>
            </a:r>
            <a:br>
              <a:rPr kumimoji="0" lang="en-US" sz="2800" b="0" i="0" u="none" strike="noStrike" kern="1200" cap="none" spc="0" normalizeH="0" baseline="0" noProof="0" dirty="0">
                <a:ln>
                  <a:noFill/>
                </a:ln>
                <a:solidFill>
                  <a:schemeClr val="tx1"/>
                </a:solidFill>
                <a:effectLst/>
                <a:uLnTx/>
                <a:uFillTx/>
                <a:latin typeface="+mn-lt"/>
                <a:ea typeface="+mn-ea"/>
                <a:cs typeface="+mn-cs"/>
              </a:rPr>
            </a:br>
            <a:r>
              <a:rPr kumimoji="0" lang="en-US" sz="2800" b="0" i="1" u="none" strike="noStrike" kern="1200" cap="none" spc="0" normalizeH="0" baseline="0" noProof="0" dirty="0">
                <a:ln>
                  <a:noFill/>
                </a:ln>
                <a:solidFill>
                  <a:srgbClr val="0000FF"/>
                </a:solidFill>
                <a:effectLst/>
                <a:uLnTx/>
                <a:uFillTx/>
                <a:latin typeface="+mn-lt"/>
                <a:ea typeface="+mn-ea"/>
                <a:cs typeface="+mn-cs"/>
              </a:rPr>
              <a:t>y</a:t>
            </a:r>
            <a:r>
              <a:rPr kumimoji="0" lang="en-US" sz="2800" b="0" i="0" u="none" strike="noStrike" kern="1200" cap="none" spc="0" normalizeH="0" baseline="0" noProof="0" dirty="0">
                <a:ln>
                  <a:noFill/>
                </a:ln>
                <a:solidFill>
                  <a:srgbClr val="0000FF"/>
                </a:solidFill>
                <a:effectLst/>
                <a:uLnTx/>
                <a:uFillTx/>
                <a:latin typeface="+mn-lt"/>
                <a:ea typeface="+mn-ea"/>
                <a:cs typeface="+mn-cs"/>
              </a:rPr>
              <a:t> </a:t>
            </a:r>
            <a:r>
              <a:rPr lang="en-US" sz="2800" dirty="0">
                <a:solidFill>
                  <a:srgbClr val="0000FF"/>
                </a:solidFill>
                <a:latin typeface="Symbol" charset="2"/>
                <a:cs typeface="Symbol" charset="2"/>
              </a:rPr>
              <a:t>=</a:t>
            </a:r>
            <a:r>
              <a:rPr kumimoji="0" lang="en-US" sz="2800" b="0" i="0" u="none" strike="noStrike" kern="1200" cap="none" spc="0" normalizeH="0" baseline="0" noProof="0" dirty="0">
                <a:ln>
                  <a:noFill/>
                </a:ln>
                <a:solidFill>
                  <a:srgbClr val="0000FF"/>
                </a:solidFill>
                <a:effectLst/>
                <a:uLnTx/>
                <a:uFillTx/>
                <a:latin typeface="+mn-lt"/>
                <a:ea typeface="+mn-ea"/>
                <a:cs typeface="+mn-cs"/>
              </a:rPr>
              <a:t> </a:t>
            </a:r>
            <a:r>
              <a:rPr lang="en-US" sz="2800" dirty="0">
                <a:solidFill>
                  <a:srgbClr val="0000FF"/>
                </a:solidFill>
                <a:latin typeface="Symbol" charset="2"/>
                <a:cs typeface="Symbol" charset="2"/>
              </a:rPr>
              <a:t>-</a:t>
            </a:r>
            <a:r>
              <a:rPr kumimoji="0" lang="en-US" sz="2800" b="0" i="0" u="none" strike="noStrike" kern="1200" cap="none" spc="0" normalizeH="0" baseline="0" noProof="0" dirty="0">
                <a:ln>
                  <a:noFill/>
                </a:ln>
                <a:solidFill>
                  <a:srgbClr val="0000FF"/>
                </a:solidFill>
                <a:effectLst/>
                <a:uLnTx/>
                <a:uFillTx/>
                <a:latin typeface="+mn-lt"/>
                <a:ea typeface="+mn-ea"/>
                <a:cs typeface="+mn-cs"/>
              </a:rPr>
              <a:t>3</a:t>
            </a:r>
            <a:r>
              <a:rPr kumimoji="0" lang="en-US" sz="2800" b="0" i="1" u="none" strike="noStrike" kern="1200" cap="none" spc="0" normalizeH="0" baseline="0" noProof="0" dirty="0">
                <a:ln>
                  <a:noFill/>
                </a:ln>
                <a:solidFill>
                  <a:srgbClr val="0000FF"/>
                </a:solidFill>
                <a:effectLst/>
                <a:uLnTx/>
                <a:uFillTx/>
                <a:latin typeface="+mn-lt"/>
                <a:ea typeface="+mn-ea"/>
                <a:cs typeface="+mn-cs"/>
              </a:rPr>
              <a:t>x</a:t>
            </a:r>
            <a:r>
              <a:rPr kumimoji="0" lang="en-US" sz="2800" b="0" i="0" u="none" strike="noStrike" kern="1200" cap="none" spc="0" normalizeH="0" baseline="0" noProof="0" dirty="0">
                <a:ln>
                  <a:noFill/>
                </a:ln>
                <a:solidFill>
                  <a:srgbClr val="0000FF"/>
                </a:solidFill>
                <a:effectLst/>
                <a:uLnTx/>
                <a:uFillTx/>
                <a:latin typeface="+mn-lt"/>
                <a:ea typeface="+mn-ea"/>
                <a:cs typeface="+mn-cs"/>
              </a:rPr>
              <a:t> </a:t>
            </a:r>
            <a:r>
              <a:rPr kumimoji="0" lang="en-US" sz="2800" b="0" i="0" u="none" strike="noStrike" kern="1200" cap="none" spc="0" normalizeH="0" baseline="0" noProof="0" dirty="0">
                <a:ln>
                  <a:noFill/>
                </a:ln>
                <a:solidFill>
                  <a:srgbClr val="0000FF"/>
                </a:solidFill>
                <a:effectLst/>
                <a:uLnTx/>
                <a:uFillTx/>
                <a:latin typeface="Symbol" charset="2"/>
                <a:ea typeface="+mn-ea"/>
                <a:cs typeface="Symbol" charset="2"/>
              </a:rPr>
              <a:t>+</a:t>
            </a:r>
            <a:r>
              <a:rPr kumimoji="0" lang="en-US" sz="2800" b="0" i="0" u="none" strike="noStrike" kern="1200" cap="none" spc="0" normalizeH="0" baseline="0" noProof="0" dirty="0">
                <a:ln>
                  <a:noFill/>
                </a:ln>
                <a:solidFill>
                  <a:srgbClr val="0000FF"/>
                </a:solidFill>
                <a:effectLst/>
                <a:uLnTx/>
                <a:uFillTx/>
                <a:latin typeface="+mn-lt"/>
                <a:ea typeface="+mn-ea"/>
                <a:cs typeface="+mn-cs"/>
              </a:rPr>
              <a:t> 1</a:t>
            </a:r>
            <a:r>
              <a:rPr kumimoji="0" lang="en-US" sz="2800" b="0" i="0" u="none" strike="noStrike" kern="1200" cap="none" spc="0" normalizeH="0" baseline="0" noProof="0" dirty="0">
                <a:ln>
                  <a:noFill/>
                </a:ln>
                <a:solidFill>
                  <a:schemeClr val="tx1"/>
                </a:solidFill>
                <a:effectLst/>
                <a:uLnTx/>
                <a:uFillTx/>
                <a:latin typeface="+mn-lt"/>
                <a:ea typeface="+mn-ea"/>
                <a:cs typeface="+mn-cs"/>
              </a:rPr>
              <a:t> </a:t>
            </a:r>
            <a:r>
              <a:rPr lang="en-US" sz="2800" dirty="0"/>
              <a:t>to find the ordered pairs and complete the table.</a:t>
            </a:r>
            <a:endParaRPr kumimoji="0" lang="en-US" sz="2800" b="0" i="0" u="none" strike="noStrike" kern="1200" cap="none" spc="0" normalizeH="0" baseline="0" noProof="0" dirty="0">
              <a:ln>
                <a:noFill/>
              </a:ln>
              <a:solidFill>
                <a:srgbClr val="366092"/>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4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20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p:cNvSpPr>
          <p:nvPr>
            <p:ph type="title"/>
          </p:nvPr>
        </p:nvSpPr>
        <p:spPr>
          <a:prstGeom prst="rect">
            <a:avLst/>
          </a:prstGeom>
        </p:spPr>
        <p:txBody>
          <a:bodyPr/>
          <a:lstStyle/>
          <a:p>
            <a:r>
              <a:rPr lang="en-US" sz="3200" dirty="0">
                <a:solidFill>
                  <a:schemeClr val="accent1"/>
                </a:solidFill>
              </a:rPr>
              <a:t>Example 4: </a:t>
            </a:r>
            <a:r>
              <a:rPr lang="en-US" dirty="0"/>
              <a:t>Finding Ordered Pairs</a:t>
            </a:r>
            <a:r>
              <a:rPr lang="en-US" sz="3200" dirty="0">
                <a:solidFill>
                  <a:schemeClr val="accent1"/>
                </a:solidFill>
              </a:rPr>
              <a:t> (cont.)</a:t>
            </a:r>
          </a:p>
        </p:txBody>
      </p:sp>
      <p:graphicFrame>
        <p:nvGraphicFramePr>
          <p:cNvPr id="8195" name="Object 3"/>
          <p:cNvGraphicFramePr>
            <a:graphicFrameLocks noChangeAspect="1"/>
          </p:cNvGraphicFramePr>
          <p:nvPr>
            <p:extLst>
              <p:ext uri="{D42A27DB-BD31-4B8C-83A1-F6EECF244321}">
                <p14:modId xmlns:p14="http://schemas.microsoft.com/office/powerpoint/2010/main" val="2474594136"/>
              </p:ext>
            </p:extLst>
          </p:nvPr>
        </p:nvGraphicFramePr>
        <p:xfrm>
          <a:off x="574675" y="1408113"/>
          <a:ext cx="1282700" cy="368300"/>
        </p:xfrm>
        <a:graphic>
          <a:graphicData uri="http://schemas.openxmlformats.org/presentationml/2006/ole">
            <mc:AlternateContent xmlns:mc="http://schemas.openxmlformats.org/markup-compatibility/2006">
              <mc:Choice xmlns:v="urn:schemas-microsoft-com:vml" Requires="v">
                <p:oleObj spid="_x0000_s59922" name="Equation" r:id="rId3" imgW="1270800" imgH="356400" progId="Equation.DSMT4">
                  <p:embed/>
                </p:oleObj>
              </mc:Choice>
              <mc:Fallback>
                <p:oleObj name="Equation" r:id="rId3" imgW="1270800" imgH="356400" progId="Equation.DSMT4">
                  <p:embed/>
                  <p:pic>
                    <p:nvPicPr>
                      <p:cNvPr id="0" name="Picture 4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675" y="1408113"/>
                        <a:ext cx="12827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8196" name="Object 4"/>
          <p:cNvGraphicFramePr>
            <a:graphicFrameLocks noChangeAspect="1"/>
          </p:cNvGraphicFramePr>
          <p:nvPr>
            <p:extLst>
              <p:ext uri="{D42A27DB-BD31-4B8C-83A1-F6EECF244321}">
                <p14:modId xmlns:p14="http://schemas.microsoft.com/office/powerpoint/2010/main" val="3560315049"/>
              </p:ext>
            </p:extLst>
          </p:nvPr>
        </p:nvGraphicFramePr>
        <p:xfrm>
          <a:off x="571500" y="1765300"/>
          <a:ext cx="1778000" cy="596900"/>
        </p:xfrm>
        <a:graphic>
          <a:graphicData uri="http://schemas.openxmlformats.org/presentationml/2006/ole">
            <mc:AlternateContent xmlns:mc="http://schemas.openxmlformats.org/markup-compatibility/2006">
              <mc:Choice xmlns:v="urn:schemas-microsoft-com:vml" Requires="v">
                <p:oleObj spid="_x0000_s59923" name="Equation" r:id="rId5" imgW="1764360" imgH="585000" progId="Equation.DSMT4">
                  <p:embed/>
                </p:oleObj>
              </mc:Choice>
              <mc:Fallback>
                <p:oleObj name="Equation" r:id="rId5" imgW="1764360" imgH="585000" progId="Equation.DSMT4">
                  <p:embed/>
                  <p:pic>
                    <p:nvPicPr>
                      <p:cNvPr id="0" name="Picture 4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500" y="1765300"/>
                        <a:ext cx="17780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8197" name="Object 5"/>
          <p:cNvGraphicFramePr>
            <a:graphicFrameLocks noChangeAspect="1"/>
          </p:cNvGraphicFramePr>
          <p:nvPr>
            <p:extLst>
              <p:ext uri="{D42A27DB-BD31-4B8C-83A1-F6EECF244321}">
                <p14:modId xmlns:p14="http://schemas.microsoft.com/office/powerpoint/2010/main" val="3020806833"/>
              </p:ext>
            </p:extLst>
          </p:nvPr>
        </p:nvGraphicFramePr>
        <p:xfrm>
          <a:off x="568325" y="3200400"/>
          <a:ext cx="1333500" cy="901700"/>
        </p:xfrm>
        <a:graphic>
          <a:graphicData uri="http://schemas.openxmlformats.org/presentationml/2006/ole">
            <mc:AlternateContent xmlns:mc="http://schemas.openxmlformats.org/markup-compatibility/2006">
              <mc:Choice xmlns:v="urn:schemas-microsoft-com:vml" Requires="v">
                <p:oleObj spid="_x0000_s59924" name="Equation" r:id="rId7" imgW="1325520" imgH="886680" progId="Equation.DSMT4">
                  <p:embed/>
                </p:oleObj>
              </mc:Choice>
              <mc:Fallback>
                <p:oleObj name="Equation" r:id="rId7" imgW="1325520" imgH="886680" progId="Equation.DSMT4">
                  <p:embed/>
                  <p:pic>
                    <p:nvPicPr>
                      <p:cNvPr id="0" name="Picture 41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8325" y="3200400"/>
                        <a:ext cx="13335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8198" name="Object 6"/>
          <p:cNvGraphicFramePr>
            <a:graphicFrameLocks noChangeAspect="1"/>
          </p:cNvGraphicFramePr>
          <p:nvPr>
            <p:extLst>
              <p:ext uri="{D42A27DB-BD31-4B8C-83A1-F6EECF244321}">
                <p14:modId xmlns:p14="http://schemas.microsoft.com/office/powerpoint/2010/main" val="3121739301"/>
              </p:ext>
            </p:extLst>
          </p:nvPr>
        </p:nvGraphicFramePr>
        <p:xfrm>
          <a:off x="568325" y="4082306"/>
          <a:ext cx="1955800" cy="1054100"/>
        </p:xfrm>
        <a:graphic>
          <a:graphicData uri="http://schemas.openxmlformats.org/presentationml/2006/ole">
            <mc:AlternateContent xmlns:mc="http://schemas.openxmlformats.org/markup-compatibility/2006">
              <mc:Choice xmlns:v="urn:schemas-microsoft-com:vml" Requires="v">
                <p:oleObj spid="_x0000_s59925" name="Equation" r:id="rId9" imgW="1947240" imgH="1042200" progId="Equation.DSMT4">
                  <p:embed/>
                </p:oleObj>
              </mc:Choice>
              <mc:Fallback>
                <p:oleObj name="Equation" r:id="rId9" imgW="1947240" imgH="1042200" progId="Equation.DSMT4">
                  <p:embed/>
                  <p:pic>
                    <p:nvPicPr>
                      <p:cNvPr id="0" name="Picture 42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8325" y="4082306"/>
                        <a:ext cx="19558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8199" name="Object 7"/>
          <p:cNvGraphicFramePr>
            <a:graphicFrameLocks noChangeAspect="1"/>
          </p:cNvGraphicFramePr>
          <p:nvPr>
            <p:extLst>
              <p:ext uri="{D42A27DB-BD31-4B8C-83A1-F6EECF244321}">
                <p14:modId xmlns:p14="http://schemas.microsoft.com/office/powerpoint/2010/main" val="2595998308"/>
              </p:ext>
            </p:extLst>
          </p:nvPr>
        </p:nvGraphicFramePr>
        <p:xfrm>
          <a:off x="4972050" y="1402854"/>
          <a:ext cx="1282700" cy="368300"/>
        </p:xfrm>
        <a:graphic>
          <a:graphicData uri="http://schemas.openxmlformats.org/presentationml/2006/ole">
            <mc:AlternateContent xmlns:mc="http://schemas.openxmlformats.org/markup-compatibility/2006">
              <mc:Choice xmlns:v="urn:schemas-microsoft-com:vml" Requires="v">
                <p:oleObj spid="_x0000_s59926" name="Equation" r:id="rId11" imgW="1270800" imgH="356400" progId="Equation.DSMT4">
                  <p:embed/>
                </p:oleObj>
              </mc:Choice>
              <mc:Fallback>
                <p:oleObj name="Equation" r:id="rId11" imgW="1270800" imgH="356400" progId="Equation.DSMT4">
                  <p:embed/>
                  <p:pic>
                    <p:nvPicPr>
                      <p:cNvPr id="0" name="Picture 42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72050" y="1402854"/>
                        <a:ext cx="12827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8200" name="Object 8"/>
          <p:cNvGraphicFramePr>
            <a:graphicFrameLocks noChangeAspect="1"/>
          </p:cNvGraphicFramePr>
          <p:nvPr>
            <p:extLst>
              <p:ext uri="{D42A27DB-BD31-4B8C-83A1-F6EECF244321}">
                <p14:modId xmlns:p14="http://schemas.microsoft.com/office/powerpoint/2010/main" val="1594214860"/>
              </p:ext>
            </p:extLst>
          </p:nvPr>
        </p:nvGraphicFramePr>
        <p:xfrm>
          <a:off x="4953747" y="1765300"/>
          <a:ext cx="1790700" cy="596900"/>
        </p:xfrm>
        <a:graphic>
          <a:graphicData uri="http://schemas.openxmlformats.org/presentationml/2006/ole">
            <mc:AlternateContent xmlns:mc="http://schemas.openxmlformats.org/markup-compatibility/2006">
              <mc:Choice xmlns:v="urn:schemas-microsoft-com:vml" Requires="v">
                <p:oleObj spid="_x0000_s59927" name="Equation" r:id="rId13" imgW="1782720" imgH="585000" progId="Equation.DSMT4">
                  <p:embed/>
                </p:oleObj>
              </mc:Choice>
              <mc:Fallback>
                <p:oleObj name="Equation" r:id="rId13" imgW="1782720" imgH="585000" progId="Equation.DSMT4">
                  <p:embed/>
                  <p:pic>
                    <p:nvPicPr>
                      <p:cNvPr id="0" name="Picture 42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953747" y="1765300"/>
                        <a:ext cx="17907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8201" name="Object 9"/>
          <p:cNvGraphicFramePr>
            <a:graphicFrameLocks noChangeAspect="1"/>
          </p:cNvGraphicFramePr>
          <p:nvPr>
            <p:extLst>
              <p:ext uri="{D42A27DB-BD31-4B8C-83A1-F6EECF244321}">
                <p14:modId xmlns:p14="http://schemas.microsoft.com/office/powerpoint/2010/main" val="1961338698"/>
              </p:ext>
            </p:extLst>
          </p:nvPr>
        </p:nvGraphicFramePr>
        <p:xfrm>
          <a:off x="5232151" y="2440236"/>
          <a:ext cx="1079500" cy="279400"/>
        </p:xfrm>
        <a:graphic>
          <a:graphicData uri="http://schemas.openxmlformats.org/presentationml/2006/ole">
            <mc:AlternateContent xmlns:mc="http://schemas.openxmlformats.org/markup-compatibility/2006">
              <mc:Choice xmlns:v="urn:schemas-microsoft-com:vml" Requires="v">
                <p:oleObj spid="_x0000_s59928" name="Equation" r:id="rId15" imgW="1069560" imgH="264960" progId="Equation.DSMT4">
                  <p:embed/>
                </p:oleObj>
              </mc:Choice>
              <mc:Fallback>
                <p:oleObj name="Equation" r:id="rId15" imgW="1069560" imgH="264960" progId="Equation.DSMT4">
                  <p:embed/>
                  <p:pic>
                    <p:nvPicPr>
                      <p:cNvPr id="0" name="Picture 42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232151" y="2440236"/>
                        <a:ext cx="10795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8202" name="Object 10"/>
          <p:cNvGraphicFramePr>
            <a:graphicFrameLocks noChangeAspect="1"/>
          </p:cNvGraphicFramePr>
          <p:nvPr>
            <p:extLst>
              <p:ext uri="{D42A27DB-BD31-4B8C-83A1-F6EECF244321}">
                <p14:modId xmlns:p14="http://schemas.microsoft.com/office/powerpoint/2010/main" val="4276140317"/>
              </p:ext>
            </p:extLst>
          </p:nvPr>
        </p:nvGraphicFramePr>
        <p:xfrm>
          <a:off x="5017496" y="2889746"/>
          <a:ext cx="901700" cy="279400"/>
        </p:xfrm>
        <a:graphic>
          <a:graphicData uri="http://schemas.openxmlformats.org/presentationml/2006/ole">
            <mc:AlternateContent xmlns:mc="http://schemas.openxmlformats.org/markup-compatibility/2006">
              <mc:Choice xmlns:v="urn:schemas-microsoft-com:vml" Requires="v">
                <p:oleObj spid="_x0000_s59929" name="Equation" r:id="rId17" imgW="886680" imgH="264960" progId="Equation.DSMT4">
                  <p:embed/>
                </p:oleObj>
              </mc:Choice>
              <mc:Fallback>
                <p:oleObj name="Equation" r:id="rId17" imgW="886680" imgH="264960" progId="Equation.DSMT4">
                  <p:embed/>
                  <p:pic>
                    <p:nvPicPr>
                      <p:cNvPr id="0" name="Picture 42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017496" y="2889746"/>
                        <a:ext cx="9017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8203" name="Object 11"/>
          <p:cNvGraphicFramePr>
            <a:graphicFrameLocks noChangeAspect="1"/>
          </p:cNvGraphicFramePr>
          <p:nvPr>
            <p:extLst>
              <p:ext uri="{D42A27DB-BD31-4B8C-83A1-F6EECF244321}">
                <p14:modId xmlns:p14="http://schemas.microsoft.com/office/powerpoint/2010/main" val="2565631825"/>
              </p:ext>
            </p:extLst>
          </p:nvPr>
        </p:nvGraphicFramePr>
        <p:xfrm>
          <a:off x="4972050" y="3536206"/>
          <a:ext cx="1270000" cy="368300"/>
        </p:xfrm>
        <a:graphic>
          <a:graphicData uri="http://schemas.openxmlformats.org/presentationml/2006/ole">
            <mc:AlternateContent xmlns:mc="http://schemas.openxmlformats.org/markup-compatibility/2006">
              <mc:Choice xmlns:v="urn:schemas-microsoft-com:vml" Requires="v">
                <p:oleObj spid="_x0000_s59930" name="Equation" r:id="rId19" imgW="1261440" imgH="356400" progId="Equation.DSMT4">
                  <p:embed/>
                </p:oleObj>
              </mc:Choice>
              <mc:Fallback>
                <p:oleObj name="Equation" r:id="rId19" imgW="1261440" imgH="356400" progId="Equation.DSMT4">
                  <p:embed/>
                  <p:pic>
                    <p:nvPicPr>
                      <p:cNvPr id="0" name="Picture 42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972050" y="3536206"/>
                        <a:ext cx="12700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8204" name="Object 12"/>
          <p:cNvGraphicFramePr>
            <a:graphicFrameLocks noChangeAspect="1"/>
          </p:cNvGraphicFramePr>
          <p:nvPr>
            <p:extLst>
              <p:ext uri="{D42A27DB-BD31-4B8C-83A1-F6EECF244321}">
                <p14:modId xmlns:p14="http://schemas.microsoft.com/office/powerpoint/2010/main" val="198268248"/>
              </p:ext>
            </p:extLst>
          </p:nvPr>
        </p:nvGraphicFramePr>
        <p:xfrm>
          <a:off x="4972050" y="4298454"/>
          <a:ext cx="1778000" cy="596900"/>
        </p:xfrm>
        <a:graphic>
          <a:graphicData uri="http://schemas.openxmlformats.org/presentationml/2006/ole">
            <mc:AlternateContent xmlns:mc="http://schemas.openxmlformats.org/markup-compatibility/2006">
              <mc:Choice xmlns:v="urn:schemas-microsoft-com:vml" Requires="v">
                <p:oleObj spid="_x0000_s59931" name="Equation" r:id="rId21" imgW="1764360" imgH="585000" progId="Equation.DSMT4">
                  <p:embed/>
                </p:oleObj>
              </mc:Choice>
              <mc:Fallback>
                <p:oleObj name="Equation" r:id="rId21" imgW="1764360" imgH="585000" progId="Equation.DSMT4">
                  <p:embed/>
                  <p:pic>
                    <p:nvPicPr>
                      <p:cNvPr id="0" name="Picture 426"/>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972050" y="4298454"/>
                        <a:ext cx="17780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3" name="Object 4"/>
          <p:cNvGraphicFramePr>
            <a:graphicFrameLocks noChangeAspect="1"/>
          </p:cNvGraphicFramePr>
          <p:nvPr>
            <p:extLst>
              <p:ext uri="{D42A27DB-BD31-4B8C-83A1-F6EECF244321}">
                <p14:modId xmlns:p14="http://schemas.microsoft.com/office/powerpoint/2010/main" val="2941962230"/>
              </p:ext>
            </p:extLst>
          </p:nvPr>
        </p:nvGraphicFramePr>
        <p:xfrm>
          <a:off x="558302" y="2438400"/>
          <a:ext cx="1143000" cy="342900"/>
        </p:xfrm>
        <a:graphic>
          <a:graphicData uri="http://schemas.openxmlformats.org/presentationml/2006/ole">
            <mc:AlternateContent xmlns:mc="http://schemas.openxmlformats.org/markup-compatibility/2006">
              <mc:Choice xmlns:v="urn:schemas-microsoft-com:vml" Requires="v">
                <p:oleObj spid="_x0000_s59932" name="Equation" r:id="rId23" imgW="1133640" imgH="329040" progId="Equation.DSMT4">
                  <p:embed/>
                </p:oleObj>
              </mc:Choice>
              <mc:Fallback>
                <p:oleObj name="Equation" r:id="rId23" imgW="1133640" imgH="329040" progId="Equation.DSMT4">
                  <p:embed/>
                  <p:pic>
                    <p:nvPicPr>
                      <p:cNvPr id="0" name="Picture 427"/>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58302" y="2438400"/>
                        <a:ext cx="11430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4" name="Object 4"/>
          <p:cNvGraphicFramePr>
            <a:graphicFrameLocks noChangeAspect="1"/>
          </p:cNvGraphicFramePr>
          <p:nvPr>
            <p:extLst>
              <p:ext uri="{D42A27DB-BD31-4B8C-83A1-F6EECF244321}">
                <p14:modId xmlns:p14="http://schemas.microsoft.com/office/powerpoint/2010/main" val="3445246534"/>
              </p:ext>
            </p:extLst>
          </p:nvPr>
        </p:nvGraphicFramePr>
        <p:xfrm>
          <a:off x="558302" y="2895600"/>
          <a:ext cx="685800" cy="342900"/>
        </p:xfrm>
        <a:graphic>
          <a:graphicData uri="http://schemas.openxmlformats.org/presentationml/2006/ole">
            <mc:AlternateContent xmlns:mc="http://schemas.openxmlformats.org/markup-compatibility/2006">
              <mc:Choice xmlns:v="urn:schemas-microsoft-com:vml" Requires="v">
                <p:oleObj spid="_x0000_s59933" name="Equation" r:id="rId25" imgW="676440" imgH="329040" progId="Equation.DSMT4">
                  <p:embed/>
                </p:oleObj>
              </mc:Choice>
              <mc:Fallback>
                <p:oleObj name="Equation" r:id="rId25" imgW="676440" imgH="329040" progId="Equation.DSMT4">
                  <p:embed/>
                  <p:pic>
                    <p:nvPicPr>
                      <p:cNvPr id="0" name="Picture 428"/>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58302" y="2895600"/>
                        <a:ext cx="6858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8" name="Object 4"/>
          <p:cNvGraphicFramePr>
            <a:graphicFrameLocks noChangeAspect="1"/>
          </p:cNvGraphicFramePr>
          <p:nvPr>
            <p:extLst>
              <p:ext uri="{D42A27DB-BD31-4B8C-83A1-F6EECF244321}">
                <p14:modId xmlns:p14="http://schemas.microsoft.com/office/powerpoint/2010/main" val="3909885613"/>
              </p:ext>
            </p:extLst>
          </p:nvPr>
        </p:nvGraphicFramePr>
        <p:xfrm>
          <a:off x="568325" y="5156944"/>
          <a:ext cx="1333500" cy="342900"/>
        </p:xfrm>
        <a:graphic>
          <a:graphicData uri="http://schemas.openxmlformats.org/presentationml/2006/ole">
            <mc:AlternateContent xmlns:mc="http://schemas.openxmlformats.org/markup-compatibility/2006">
              <mc:Choice xmlns:v="urn:schemas-microsoft-com:vml" Requires="v">
                <p:oleObj spid="_x0000_s59934" name="Equation" r:id="rId27" imgW="1325520" imgH="329040" progId="Equation.DSMT4">
                  <p:embed/>
                </p:oleObj>
              </mc:Choice>
              <mc:Fallback>
                <p:oleObj name="Equation" r:id="rId27" imgW="1325520" imgH="329040" progId="Equation.DSMT4">
                  <p:embed/>
                  <p:pic>
                    <p:nvPicPr>
                      <p:cNvPr id="0" name="Picture 429"/>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68325" y="5156944"/>
                        <a:ext cx="13335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9" name="Object 4"/>
          <p:cNvGraphicFramePr>
            <a:graphicFrameLocks noChangeAspect="1"/>
          </p:cNvGraphicFramePr>
          <p:nvPr>
            <p:extLst>
              <p:ext uri="{D42A27DB-BD31-4B8C-83A1-F6EECF244321}">
                <p14:modId xmlns:p14="http://schemas.microsoft.com/office/powerpoint/2010/main" val="536854920"/>
              </p:ext>
            </p:extLst>
          </p:nvPr>
        </p:nvGraphicFramePr>
        <p:xfrm>
          <a:off x="552450" y="5626596"/>
          <a:ext cx="698500" cy="342900"/>
        </p:xfrm>
        <a:graphic>
          <a:graphicData uri="http://schemas.openxmlformats.org/presentationml/2006/ole">
            <mc:AlternateContent xmlns:mc="http://schemas.openxmlformats.org/markup-compatibility/2006">
              <mc:Choice xmlns:v="urn:schemas-microsoft-com:vml" Requires="v">
                <p:oleObj spid="_x0000_s59935" name="Equation" r:id="rId29" imgW="685440" imgH="329040" progId="Equation.DSMT4">
                  <p:embed/>
                </p:oleObj>
              </mc:Choice>
              <mc:Fallback>
                <p:oleObj name="Equation" r:id="rId29" imgW="685440" imgH="329040" progId="Equation.DSMT4">
                  <p:embed/>
                  <p:pic>
                    <p:nvPicPr>
                      <p:cNvPr id="0" name="Picture 430"/>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552450" y="5626596"/>
                        <a:ext cx="6985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2" name="Object 4"/>
          <p:cNvGraphicFramePr>
            <a:graphicFrameLocks noChangeAspect="1"/>
          </p:cNvGraphicFramePr>
          <p:nvPr>
            <p:extLst>
              <p:ext uri="{D42A27DB-BD31-4B8C-83A1-F6EECF244321}">
                <p14:modId xmlns:p14="http://schemas.microsoft.com/office/powerpoint/2010/main" val="302361821"/>
              </p:ext>
            </p:extLst>
          </p:nvPr>
        </p:nvGraphicFramePr>
        <p:xfrm>
          <a:off x="4972050" y="5163542"/>
          <a:ext cx="1346200" cy="342900"/>
        </p:xfrm>
        <a:graphic>
          <a:graphicData uri="http://schemas.openxmlformats.org/presentationml/2006/ole">
            <mc:AlternateContent xmlns:mc="http://schemas.openxmlformats.org/markup-compatibility/2006">
              <mc:Choice xmlns:v="urn:schemas-microsoft-com:vml" Requires="v">
                <p:oleObj spid="_x0000_s59936" name="Equation" r:id="rId31" imgW="1334520" imgH="329040" progId="Equation.DSMT4">
                  <p:embed/>
                </p:oleObj>
              </mc:Choice>
              <mc:Fallback>
                <p:oleObj name="Equation" r:id="rId31" imgW="1334520" imgH="329040" progId="Equation.DSMT4">
                  <p:embed/>
                  <p:pic>
                    <p:nvPicPr>
                      <p:cNvPr id="0" name="Picture 431"/>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4972050" y="5163542"/>
                        <a:ext cx="13462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3" name="Object 4"/>
          <p:cNvGraphicFramePr>
            <a:graphicFrameLocks noChangeAspect="1"/>
          </p:cNvGraphicFramePr>
          <p:nvPr>
            <p:extLst>
              <p:ext uri="{D42A27DB-BD31-4B8C-83A1-F6EECF244321}">
                <p14:modId xmlns:p14="http://schemas.microsoft.com/office/powerpoint/2010/main" val="2436968413"/>
              </p:ext>
            </p:extLst>
          </p:nvPr>
        </p:nvGraphicFramePr>
        <p:xfrm>
          <a:off x="4972050" y="5620742"/>
          <a:ext cx="901700" cy="342900"/>
        </p:xfrm>
        <a:graphic>
          <a:graphicData uri="http://schemas.openxmlformats.org/presentationml/2006/ole">
            <mc:AlternateContent xmlns:mc="http://schemas.openxmlformats.org/markup-compatibility/2006">
              <mc:Choice xmlns:v="urn:schemas-microsoft-com:vml" Requires="v">
                <p:oleObj spid="_x0000_s59937" name="Equation" r:id="rId33" imgW="886680" imgH="329040" progId="Equation.DSMT4">
                  <p:embed/>
                </p:oleObj>
              </mc:Choice>
              <mc:Fallback>
                <p:oleObj name="Equation" r:id="rId33" imgW="886680" imgH="329040" progId="Equation.DSMT4">
                  <p:embed/>
                  <p:pic>
                    <p:nvPicPr>
                      <p:cNvPr id="0" name="Picture 432"/>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4972050" y="5620742"/>
                        <a:ext cx="9017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9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20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20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20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19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19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20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820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p:nvPr>
        </p:nvSpPr>
        <p:spPr>
          <a:xfrm>
            <a:off x="457200" y="182880"/>
            <a:ext cx="8229600" cy="914400"/>
          </a:xfrm>
          <a:prstGeom prst="rect">
            <a:avLst/>
          </a:prstGeom>
        </p:spPr>
        <p:txBody>
          <a:bodyPr/>
          <a:lstStyle/>
          <a:p>
            <a:r>
              <a:rPr lang="en-US" dirty="0">
                <a:solidFill>
                  <a:schemeClr val="accent1"/>
                </a:solidFill>
              </a:rPr>
              <a:t>Example 4: </a:t>
            </a:r>
            <a:r>
              <a:rPr lang="en-US" dirty="0"/>
              <a:t>Finding Ordered Pairs</a:t>
            </a:r>
            <a:r>
              <a:rPr lang="en-US" dirty="0">
                <a:solidFill>
                  <a:schemeClr val="accent1"/>
                </a:solidFill>
              </a:rPr>
              <a:t> (cont.)</a:t>
            </a:r>
            <a:endParaRPr lang="en-US" sz="3200" dirty="0">
              <a:solidFill>
                <a:schemeClr val="accent1"/>
              </a:solidFill>
            </a:endParaRPr>
          </a:p>
        </p:txBody>
      </p:sp>
      <p:graphicFrame>
        <p:nvGraphicFramePr>
          <p:cNvPr id="636932" name="Group 4"/>
          <p:cNvGraphicFramePr>
            <a:graphicFrameLocks noGrp="1"/>
          </p:cNvGraphicFramePr>
          <p:nvPr>
            <p:ph idx="1"/>
            <p:extLst>
              <p:ext uri="{D42A27DB-BD31-4B8C-83A1-F6EECF244321}">
                <p14:modId xmlns:p14="http://schemas.microsoft.com/office/powerpoint/2010/main" val="3417111432"/>
              </p:ext>
            </p:extLst>
          </p:nvPr>
        </p:nvGraphicFramePr>
        <p:xfrm>
          <a:off x="2183607" y="1279525"/>
          <a:ext cx="4776787" cy="4144963"/>
        </p:xfrm>
        <a:graphic>
          <a:graphicData uri="http://schemas.openxmlformats.org/drawingml/2006/table">
            <a:tbl>
              <a:tblPr firstRow="1" bandRow="1">
                <a:tableStyleId>{5C22544A-7EE6-4342-B048-85BDC9FD1C3A}</a:tableStyleId>
              </a:tblPr>
              <a:tblGrid>
                <a:gridCol w="1320800">
                  <a:extLst>
                    <a:ext uri="{9D8B030D-6E8A-4147-A177-3AD203B41FA5}">
                      <a16:colId xmlns:a16="http://schemas.microsoft.com/office/drawing/2014/main" val="20000"/>
                    </a:ext>
                  </a:extLst>
                </a:gridCol>
                <a:gridCol w="1389062">
                  <a:extLst>
                    <a:ext uri="{9D8B030D-6E8A-4147-A177-3AD203B41FA5}">
                      <a16:colId xmlns:a16="http://schemas.microsoft.com/office/drawing/2014/main" val="20002"/>
                    </a:ext>
                  </a:extLst>
                </a:gridCol>
                <a:gridCol w="2066925">
                  <a:extLst>
                    <a:ext uri="{9D8B030D-6E8A-4147-A177-3AD203B41FA5}">
                      <a16:colId xmlns:a16="http://schemas.microsoft.com/office/drawing/2014/main" val="20003"/>
                    </a:ext>
                  </a:extLst>
                </a:gridCol>
              </a:tblGrid>
              <a:tr h="714375">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r>
                        <a:rPr kumimoji="0" lang="en-US" sz="2800" i="1" u="none" strike="noStrike" cap="none" normalizeH="0" baseline="0" dirty="0">
                          <a:ln>
                            <a:noFill/>
                          </a:ln>
                          <a:effectLst/>
                        </a:rPr>
                        <a:t>x</a:t>
                      </a:r>
                      <a:endParaRPr kumimoji="0" lang="en-US" sz="2800" b="1" i="1" u="none" strike="noStrike" cap="none" normalizeH="0" baseline="0" dirty="0">
                        <a:ln>
                          <a:noFill/>
                        </a:ln>
                        <a:solidFill>
                          <a:srgbClr val="0000FF"/>
                        </a:solidFill>
                        <a:effectLst/>
                        <a:latin typeface="Calibri"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r>
                        <a:rPr kumimoji="0" lang="en-US" sz="2800" i="1" u="none" strike="noStrike" cap="none" normalizeH="0" baseline="0" dirty="0">
                          <a:ln>
                            <a:noFill/>
                          </a:ln>
                          <a:effectLst/>
                        </a:rPr>
                        <a:t>y</a:t>
                      </a:r>
                      <a:endParaRPr kumimoji="0" lang="en-US" sz="2800" b="1" i="1" u="none" strike="noStrike" cap="none" normalizeH="0" baseline="0" dirty="0">
                        <a:ln>
                          <a:noFill/>
                        </a:ln>
                        <a:solidFill>
                          <a:srgbClr val="0000FF"/>
                        </a:solidFill>
                        <a:effectLst/>
                        <a:latin typeface="Calibri"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r>
                        <a:rPr kumimoji="0" lang="en-US" sz="2800" u="none" strike="noStrike" cap="none" normalizeH="0" baseline="0" dirty="0">
                          <a:ln>
                            <a:noFill/>
                          </a:ln>
                          <a:effectLst/>
                        </a:rPr>
                        <a:t>(</a:t>
                      </a:r>
                      <a:r>
                        <a:rPr kumimoji="0" lang="en-US" sz="2800" i="1" u="none" strike="noStrike" cap="none" normalizeH="0" baseline="0" dirty="0">
                          <a:ln>
                            <a:noFill/>
                          </a:ln>
                          <a:effectLst/>
                        </a:rPr>
                        <a:t>x</a:t>
                      </a:r>
                      <a:r>
                        <a:rPr kumimoji="0" lang="en-US" sz="2800" u="none" strike="noStrike" cap="none" normalizeH="0" baseline="0" dirty="0">
                          <a:ln>
                            <a:noFill/>
                          </a:ln>
                          <a:effectLst/>
                        </a:rPr>
                        <a:t>, </a:t>
                      </a:r>
                      <a:r>
                        <a:rPr kumimoji="0" lang="en-US" sz="2800" i="1" u="none" strike="noStrike" cap="none" normalizeH="0" baseline="0" dirty="0">
                          <a:ln>
                            <a:noFill/>
                          </a:ln>
                          <a:effectLst/>
                        </a:rPr>
                        <a:t>y</a:t>
                      </a:r>
                      <a:r>
                        <a:rPr kumimoji="0" lang="en-US" sz="2800" u="none" strike="noStrike" cap="none" normalizeH="0" baseline="0" dirty="0">
                          <a:ln>
                            <a:noFill/>
                          </a:ln>
                          <a:effectLst/>
                        </a:rPr>
                        <a:t>)</a:t>
                      </a:r>
                      <a:endParaRPr kumimoji="0" lang="en-US" sz="2800" b="1" i="0" u="none" strike="noStrike" cap="none" normalizeH="0" baseline="0" dirty="0">
                        <a:ln>
                          <a:noFill/>
                        </a:ln>
                        <a:solidFill>
                          <a:srgbClr val="0000FF"/>
                        </a:solidFill>
                        <a:effectLst/>
                        <a:latin typeface="Calibri" pitchFamily="34" charset="0"/>
                      </a:endParaRPr>
                    </a:p>
                  </a:txBody>
                  <a:tcPr anchor="ctr" horzOverflow="overflow"/>
                </a:tc>
                <a:extLst>
                  <a:ext uri="{0D108BD9-81ED-4DB2-BD59-A6C34878D82A}">
                    <a16:rowId xmlns:a16="http://schemas.microsoft.com/office/drawing/2014/main" val="10000"/>
                  </a:ext>
                </a:extLst>
              </a:tr>
              <a:tr h="715963">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0" u="none" strike="noStrike" cap="none" normalizeH="0" baseline="0" dirty="0">
                        <a:ln>
                          <a:noFill/>
                        </a:ln>
                        <a:solidFill>
                          <a:schemeClr val="tx1"/>
                        </a:solidFill>
                        <a:effectLst/>
                        <a:latin typeface="Calibri"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0" u="none" strike="noStrike" cap="none" normalizeH="0" baseline="0">
                        <a:ln>
                          <a:noFill/>
                        </a:ln>
                        <a:solidFill>
                          <a:schemeClr val="tx1"/>
                        </a:solidFill>
                        <a:effectLst/>
                        <a:latin typeface="Calibri"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0" u="none" strike="noStrike" cap="none" normalizeH="0" baseline="0" dirty="0">
                        <a:ln>
                          <a:noFill/>
                        </a:ln>
                        <a:solidFill>
                          <a:schemeClr val="tx1"/>
                        </a:solidFill>
                        <a:effectLst/>
                        <a:latin typeface="Calibri" pitchFamily="34" charset="0"/>
                      </a:endParaRPr>
                    </a:p>
                  </a:txBody>
                  <a:tcPr anchor="ctr" horzOverflow="overflow"/>
                </a:tc>
                <a:extLst>
                  <a:ext uri="{0D108BD9-81ED-4DB2-BD59-A6C34878D82A}">
                    <a16:rowId xmlns:a16="http://schemas.microsoft.com/office/drawing/2014/main" val="10001"/>
                  </a:ext>
                </a:extLst>
              </a:tr>
              <a:tr h="819150">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0" u="none" strike="noStrike" cap="none" normalizeH="0" baseline="0" dirty="0">
                        <a:ln>
                          <a:noFill/>
                        </a:ln>
                        <a:solidFill>
                          <a:schemeClr val="tx1"/>
                        </a:solidFill>
                        <a:effectLst/>
                        <a:latin typeface="Calibri"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1" u="none" strike="noStrike" cap="none" normalizeH="0" baseline="0">
                        <a:ln>
                          <a:noFill/>
                        </a:ln>
                        <a:solidFill>
                          <a:schemeClr val="tx1"/>
                        </a:solidFill>
                        <a:effectLst/>
                        <a:latin typeface="Calibri"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0" u="none" strike="noStrike" cap="none" normalizeH="0" baseline="0">
                        <a:ln>
                          <a:noFill/>
                        </a:ln>
                        <a:solidFill>
                          <a:schemeClr val="tx1"/>
                        </a:solidFill>
                        <a:effectLst/>
                        <a:latin typeface="Calibri" pitchFamily="34" charset="0"/>
                      </a:endParaRPr>
                    </a:p>
                  </a:txBody>
                  <a:tcPr anchor="ctr" horzOverflow="overflow"/>
                </a:tc>
                <a:extLst>
                  <a:ext uri="{0D108BD9-81ED-4DB2-BD59-A6C34878D82A}">
                    <a16:rowId xmlns:a16="http://schemas.microsoft.com/office/drawing/2014/main" val="10002"/>
                  </a:ext>
                </a:extLst>
              </a:tr>
              <a:tr h="1181100">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0" u="none" strike="noStrike" cap="none" normalizeH="0" baseline="0">
                        <a:ln>
                          <a:noFill/>
                        </a:ln>
                        <a:solidFill>
                          <a:schemeClr val="tx1"/>
                        </a:solidFill>
                        <a:effectLst/>
                        <a:latin typeface="Calibri"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1" u="none" strike="noStrike" cap="none" normalizeH="0" baseline="0">
                        <a:ln>
                          <a:noFill/>
                        </a:ln>
                        <a:solidFill>
                          <a:schemeClr val="tx1"/>
                        </a:solidFill>
                        <a:effectLst/>
                        <a:latin typeface="Calibri"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0" u="none" strike="noStrike" cap="none" normalizeH="0" baseline="0" dirty="0">
                        <a:ln>
                          <a:noFill/>
                        </a:ln>
                        <a:solidFill>
                          <a:srgbClr val="FF0000"/>
                        </a:solidFill>
                        <a:effectLst/>
                        <a:latin typeface="Calibri" pitchFamily="34" charset="0"/>
                      </a:endParaRPr>
                    </a:p>
                  </a:txBody>
                  <a:tcPr anchor="ctr" horzOverflow="overflow"/>
                </a:tc>
                <a:extLst>
                  <a:ext uri="{0D108BD9-81ED-4DB2-BD59-A6C34878D82A}">
                    <a16:rowId xmlns:a16="http://schemas.microsoft.com/office/drawing/2014/main" val="10003"/>
                  </a:ext>
                </a:extLst>
              </a:tr>
              <a:tr h="714375">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1" u="none" strike="noStrike" cap="none" normalizeH="0" baseline="0" dirty="0">
                        <a:ln>
                          <a:noFill/>
                        </a:ln>
                        <a:solidFill>
                          <a:schemeClr val="tx1"/>
                        </a:solidFill>
                        <a:effectLst/>
                        <a:latin typeface="Calibri" pitchFamily="34" charset="0"/>
                      </a:endParaRPr>
                    </a:p>
                  </a:txBody>
                  <a:tcPr anchor="ct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1" u="none" strike="noStrike" cap="none" normalizeH="0" baseline="0">
                        <a:ln>
                          <a:noFill/>
                        </a:ln>
                        <a:solidFill>
                          <a:schemeClr val="tx1"/>
                        </a:solidFill>
                        <a:effectLst/>
                        <a:latin typeface="Calibri" pitchFamily="34" charset="0"/>
                      </a:endParaRPr>
                    </a:p>
                  </a:txBody>
                  <a:tcPr anchor="ct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1" u="none" strike="noStrike" cap="none" normalizeH="0" baseline="0" dirty="0">
                        <a:ln>
                          <a:noFill/>
                        </a:ln>
                        <a:solidFill>
                          <a:srgbClr val="10253F"/>
                        </a:solidFill>
                        <a:effectLst/>
                        <a:latin typeface="Calibri" pitchFamily="34" charset="0"/>
                      </a:endParaRPr>
                    </a:p>
                  </a:txBody>
                  <a:tcPr anchor="ctr" horzOverflow="overflow"/>
                </a:tc>
                <a:extLst>
                  <a:ext uri="{0D108BD9-81ED-4DB2-BD59-A6C34878D82A}">
                    <a16:rowId xmlns:a16="http://schemas.microsoft.com/office/drawing/2014/main" val="10004"/>
                  </a:ext>
                </a:extLst>
              </a:tr>
            </a:tbl>
          </a:graphicData>
        </a:graphic>
      </p:graphicFrame>
      <p:graphicFrame>
        <p:nvGraphicFramePr>
          <p:cNvPr id="20518" name="Object 44"/>
          <p:cNvGraphicFramePr>
            <a:graphicFrameLocks noChangeAspect="1"/>
          </p:cNvGraphicFramePr>
          <p:nvPr/>
        </p:nvGraphicFramePr>
        <p:xfrm>
          <a:off x="1504950" y="5565775"/>
          <a:ext cx="190500" cy="330200"/>
        </p:xfrm>
        <a:graphic>
          <a:graphicData uri="http://schemas.openxmlformats.org/presentationml/2006/ole">
            <mc:AlternateContent xmlns:mc="http://schemas.openxmlformats.org/markup-compatibility/2006">
              <mc:Choice xmlns:v="urn:schemas-microsoft-com:vml" Requires="v">
                <p:oleObj spid="_x0000_s57913" name="Equation" r:id="rId3" imgW="190592" imgH="329955" progId="Equation.DSMT4">
                  <p:embed/>
                </p:oleObj>
              </mc:Choice>
              <mc:Fallback>
                <p:oleObj name="Equation" r:id="rId3" imgW="190592" imgH="329955" progId="Equation.DSMT4">
                  <p:embed/>
                  <p:pic>
                    <p:nvPicPr>
                      <p:cNvPr id="0" name="Picture 47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4950" y="5565775"/>
                        <a:ext cx="190500"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799" name="Object 7"/>
          <p:cNvGraphicFramePr>
            <a:graphicFrameLocks noChangeAspect="1"/>
          </p:cNvGraphicFramePr>
          <p:nvPr>
            <p:extLst>
              <p:ext uri="{D42A27DB-BD31-4B8C-83A1-F6EECF244321}">
                <p14:modId xmlns:p14="http://schemas.microsoft.com/office/powerpoint/2010/main" val="1004247585"/>
              </p:ext>
            </p:extLst>
          </p:nvPr>
        </p:nvGraphicFramePr>
        <p:xfrm>
          <a:off x="2730500" y="2228850"/>
          <a:ext cx="203200" cy="279400"/>
        </p:xfrm>
        <a:graphic>
          <a:graphicData uri="http://schemas.openxmlformats.org/presentationml/2006/ole">
            <mc:AlternateContent xmlns:mc="http://schemas.openxmlformats.org/markup-compatibility/2006">
              <mc:Choice xmlns:v="urn:schemas-microsoft-com:vml" Requires="v">
                <p:oleObj spid="_x0000_s57914" name="Equation" r:id="rId5" imgW="191880" imgH="264960" progId="Equation.DSMT4">
                  <p:embed/>
                </p:oleObj>
              </mc:Choice>
              <mc:Fallback>
                <p:oleObj name="Equation" r:id="rId5" imgW="191880" imgH="264960" progId="Equation.DSMT4">
                  <p:embed/>
                  <p:pic>
                    <p:nvPicPr>
                      <p:cNvPr id="0" name="Picture 47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30500" y="2228850"/>
                        <a:ext cx="2032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3801" name="Object 9"/>
          <p:cNvGraphicFramePr>
            <a:graphicFrameLocks noChangeAspect="1"/>
          </p:cNvGraphicFramePr>
          <p:nvPr>
            <p:extLst>
              <p:ext uri="{D42A27DB-BD31-4B8C-83A1-F6EECF244321}">
                <p14:modId xmlns:p14="http://schemas.microsoft.com/office/powerpoint/2010/main" val="4247410085"/>
              </p:ext>
            </p:extLst>
          </p:nvPr>
        </p:nvGraphicFramePr>
        <p:xfrm>
          <a:off x="4095750" y="2228850"/>
          <a:ext cx="177800" cy="279400"/>
        </p:xfrm>
        <a:graphic>
          <a:graphicData uri="http://schemas.openxmlformats.org/presentationml/2006/ole">
            <mc:AlternateContent xmlns:mc="http://schemas.openxmlformats.org/markup-compatibility/2006">
              <mc:Choice xmlns:v="urn:schemas-microsoft-com:vml" Requires="v">
                <p:oleObj spid="_x0000_s57915" name="Equation" r:id="rId7" imgW="164520" imgH="264960" progId="Equation.DSMT4">
                  <p:embed/>
                </p:oleObj>
              </mc:Choice>
              <mc:Fallback>
                <p:oleObj name="Equation" r:id="rId7" imgW="164520" imgH="264960" progId="Equation.DSMT4">
                  <p:embed/>
                  <p:pic>
                    <p:nvPicPr>
                      <p:cNvPr id="0" name="Picture 47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95750" y="2228850"/>
                        <a:ext cx="1778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3802" name="Object 10"/>
          <p:cNvGraphicFramePr>
            <a:graphicFrameLocks noChangeAspect="1"/>
          </p:cNvGraphicFramePr>
          <p:nvPr>
            <p:extLst>
              <p:ext uri="{D42A27DB-BD31-4B8C-83A1-F6EECF244321}">
                <p14:modId xmlns:p14="http://schemas.microsoft.com/office/powerpoint/2010/main" val="3140999559"/>
              </p:ext>
            </p:extLst>
          </p:nvPr>
        </p:nvGraphicFramePr>
        <p:xfrm>
          <a:off x="5632450" y="2070100"/>
          <a:ext cx="711200" cy="596900"/>
        </p:xfrm>
        <a:graphic>
          <a:graphicData uri="http://schemas.openxmlformats.org/presentationml/2006/ole">
            <mc:AlternateContent xmlns:mc="http://schemas.openxmlformats.org/markup-compatibility/2006">
              <mc:Choice xmlns:v="urn:schemas-microsoft-com:vml" Requires="v">
                <p:oleObj spid="_x0000_s57916" name="Equation" r:id="rId9" imgW="694800" imgH="585000" progId="Equation.DSMT4">
                  <p:embed/>
                </p:oleObj>
              </mc:Choice>
              <mc:Fallback>
                <p:oleObj name="Equation" r:id="rId9" imgW="694800" imgH="585000" progId="Equation.DSMT4">
                  <p:embed/>
                  <p:pic>
                    <p:nvPicPr>
                      <p:cNvPr id="0" name="Picture 48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32450" y="2070100"/>
                        <a:ext cx="7112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3803" name="Object 11"/>
          <p:cNvGraphicFramePr>
            <a:graphicFrameLocks noChangeAspect="1"/>
          </p:cNvGraphicFramePr>
          <p:nvPr>
            <p:extLst>
              <p:ext uri="{D42A27DB-BD31-4B8C-83A1-F6EECF244321}">
                <p14:modId xmlns:p14="http://schemas.microsoft.com/office/powerpoint/2010/main" val="3440006356"/>
              </p:ext>
            </p:extLst>
          </p:nvPr>
        </p:nvGraphicFramePr>
        <p:xfrm>
          <a:off x="2635250" y="2914650"/>
          <a:ext cx="393700" cy="279400"/>
        </p:xfrm>
        <a:graphic>
          <a:graphicData uri="http://schemas.openxmlformats.org/presentationml/2006/ole">
            <mc:AlternateContent xmlns:mc="http://schemas.openxmlformats.org/markup-compatibility/2006">
              <mc:Choice xmlns:v="urn:schemas-microsoft-com:vml" Requires="v">
                <p:oleObj spid="_x0000_s57917" name="Equation" r:id="rId11" imgW="383760" imgH="264960" progId="Equation.DSMT4">
                  <p:embed/>
                </p:oleObj>
              </mc:Choice>
              <mc:Fallback>
                <p:oleObj name="Equation" r:id="rId11" imgW="383760" imgH="264960" progId="Equation.DSMT4">
                  <p:embed/>
                  <p:pic>
                    <p:nvPicPr>
                      <p:cNvPr id="0" name="Picture 48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35250" y="2914650"/>
                        <a:ext cx="3937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3805" name="Object 13"/>
          <p:cNvGraphicFramePr>
            <a:graphicFrameLocks noChangeAspect="1"/>
          </p:cNvGraphicFramePr>
          <p:nvPr>
            <p:extLst>
              <p:ext uri="{D42A27DB-BD31-4B8C-83A1-F6EECF244321}">
                <p14:modId xmlns:p14="http://schemas.microsoft.com/office/powerpoint/2010/main" val="392852670"/>
              </p:ext>
            </p:extLst>
          </p:nvPr>
        </p:nvGraphicFramePr>
        <p:xfrm>
          <a:off x="4068763" y="2908300"/>
          <a:ext cx="231775" cy="293688"/>
        </p:xfrm>
        <a:graphic>
          <a:graphicData uri="http://schemas.openxmlformats.org/presentationml/2006/ole">
            <mc:AlternateContent xmlns:mc="http://schemas.openxmlformats.org/markup-compatibility/2006">
              <mc:Choice xmlns:v="urn:schemas-microsoft-com:vml" Requires="v">
                <p:oleObj spid="_x0000_s57918" name="Equation" r:id="rId13" imgW="215640" imgH="279360" progId="Equation.DSMT4">
                  <p:embed/>
                </p:oleObj>
              </mc:Choice>
              <mc:Fallback>
                <p:oleObj name="Equation" r:id="rId13" imgW="215640" imgH="279360" progId="Equation.DSMT4">
                  <p:embed/>
                  <p:pic>
                    <p:nvPicPr>
                      <p:cNvPr id="0" name="Picture 482"/>
                      <p:cNvPicPr>
                        <a:picLocks noChangeAspect="1" noChangeArrowheads="1"/>
                      </p:cNvPicPr>
                      <p:nvPr/>
                    </p:nvPicPr>
                    <p:blipFill>
                      <a:blip r:embed="rId14"/>
                      <a:srcRect/>
                      <a:stretch>
                        <a:fillRect/>
                      </a:stretch>
                    </p:blipFill>
                    <p:spPr bwMode="auto">
                      <a:xfrm>
                        <a:off x="4068763" y="2908300"/>
                        <a:ext cx="231775" cy="29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3806" name="Object 14"/>
          <p:cNvGraphicFramePr>
            <a:graphicFrameLocks noChangeAspect="1"/>
          </p:cNvGraphicFramePr>
          <p:nvPr>
            <p:extLst>
              <p:ext uri="{D42A27DB-BD31-4B8C-83A1-F6EECF244321}">
                <p14:modId xmlns:p14="http://schemas.microsoft.com/office/powerpoint/2010/main" val="2518280338"/>
              </p:ext>
            </p:extLst>
          </p:nvPr>
        </p:nvGraphicFramePr>
        <p:xfrm>
          <a:off x="5518150" y="2755900"/>
          <a:ext cx="939800" cy="596900"/>
        </p:xfrm>
        <a:graphic>
          <a:graphicData uri="http://schemas.openxmlformats.org/presentationml/2006/ole">
            <mc:AlternateContent xmlns:mc="http://schemas.openxmlformats.org/markup-compatibility/2006">
              <mc:Choice xmlns:v="urn:schemas-microsoft-com:vml" Requires="v">
                <p:oleObj spid="_x0000_s57919" name="Equation" r:id="rId15" imgW="923400" imgH="585000" progId="Equation.DSMT4">
                  <p:embed/>
                </p:oleObj>
              </mc:Choice>
              <mc:Fallback>
                <p:oleObj name="Equation" r:id="rId15" imgW="923400" imgH="585000" progId="Equation.DSMT4">
                  <p:embed/>
                  <p:pic>
                    <p:nvPicPr>
                      <p:cNvPr id="0" name="Picture 48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518150" y="2755900"/>
                        <a:ext cx="9398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3807" name="Object 15"/>
          <p:cNvGraphicFramePr>
            <a:graphicFrameLocks noChangeAspect="1"/>
          </p:cNvGraphicFramePr>
          <p:nvPr>
            <p:extLst>
              <p:ext uri="{D42A27DB-BD31-4B8C-83A1-F6EECF244321}">
                <p14:modId xmlns:p14="http://schemas.microsoft.com/office/powerpoint/2010/main" val="3145156102"/>
              </p:ext>
            </p:extLst>
          </p:nvPr>
        </p:nvGraphicFramePr>
        <p:xfrm>
          <a:off x="2705847" y="3670300"/>
          <a:ext cx="254000" cy="901700"/>
        </p:xfrm>
        <a:graphic>
          <a:graphicData uri="http://schemas.openxmlformats.org/presentationml/2006/ole">
            <mc:AlternateContent xmlns:mc="http://schemas.openxmlformats.org/markup-compatibility/2006">
              <mc:Choice xmlns:v="urn:schemas-microsoft-com:vml" Requires="v">
                <p:oleObj spid="_x0000_s57920" name="Equation" r:id="rId17" imgW="237600" imgH="886680" progId="Equation.DSMT4">
                  <p:embed/>
                </p:oleObj>
              </mc:Choice>
              <mc:Fallback>
                <p:oleObj name="Equation" r:id="rId17" imgW="237600" imgH="886680" progId="Equation.DSMT4">
                  <p:embed/>
                  <p:pic>
                    <p:nvPicPr>
                      <p:cNvPr id="0" name="Picture 48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705847" y="3670300"/>
                        <a:ext cx="2540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3809" name="Object 17"/>
          <p:cNvGraphicFramePr>
            <a:graphicFrameLocks noChangeAspect="1"/>
          </p:cNvGraphicFramePr>
          <p:nvPr>
            <p:extLst>
              <p:ext uri="{D42A27DB-BD31-4B8C-83A1-F6EECF244321}">
                <p14:modId xmlns:p14="http://schemas.microsoft.com/office/powerpoint/2010/main" val="311113366"/>
              </p:ext>
            </p:extLst>
          </p:nvPr>
        </p:nvGraphicFramePr>
        <p:xfrm>
          <a:off x="4083050" y="3981450"/>
          <a:ext cx="203200" cy="279400"/>
        </p:xfrm>
        <a:graphic>
          <a:graphicData uri="http://schemas.openxmlformats.org/presentationml/2006/ole">
            <mc:AlternateContent xmlns:mc="http://schemas.openxmlformats.org/markup-compatibility/2006">
              <mc:Choice xmlns:v="urn:schemas-microsoft-com:vml" Requires="v">
                <p:oleObj spid="_x0000_s57921" name="Equation" r:id="rId19" imgW="191880" imgH="264960" progId="Equation.DSMT4">
                  <p:embed/>
                </p:oleObj>
              </mc:Choice>
              <mc:Fallback>
                <p:oleObj name="Equation" r:id="rId19" imgW="191880" imgH="264960" progId="Equation.DSMT4">
                  <p:embed/>
                  <p:pic>
                    <p:nvPicPr>
                      <p:cNvPr id="0" name="Picture 48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083050" y="3981450"/>
                        <a:ext cx="2032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3810" name="Object 18"/>
          <p:cNvGraphicFramePr>
            <a:graphicFrameLocks noChangeAspect="1"/>
          </p:cNvGraphicFramePr>
          <p:nvPr>
            <p:extLst>
              <p:ext uri="{D42A27DB-BD31-4B8C-83A1-F6EECF244321}">
                <p14:modId xmlns:p14="http://schemas.microsoft.com/office/powerpoint/2010/main" val="2813921056"/>
              </p:ext>
            </p:extLst>
          </p:nvPr>
        </p:nvGraphicFramePr>
        <p:xfrm>
          <a:off x="5524500" y="3594100"/>
          <a:ext cx="927100" cy="1054100"/>
        </p:xfrm>
        <a:graphic>
          <a:graphicData uri="http://schemas.openxmlformats.org/presentationml/2006/ole">
            <mc:AlternateContent xmlns:mc="http://schemas.openxmlformats.org/markup-compatibility/2006">
              <mc:Choice xmlns:v="urn:schemas-microsoft-com:vml" Requires="v">
                <p:oleObj spid="_x0000_s57922" name="Equation" r:id="rId21" imgW="914040" imgH="1042200" progId="Equation.DSMT4">
                  <p:embed/>
                </p:oleObj>
              </mc:Choice>
              <mc:Fallback>
                <p:oleObj name="Equation" r:id="rId21" imgW="914040" imgH="1042200" progId="Equation.DSMT4">
                  <p:embed/>
                  <p:pic>
                    <p:nvPicPr>
                      <p:cNvPr id="0" name="Picture 486"/>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524500" y="3594100"/>
                        <a:ext cx="9271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3811" name="Object 19"/>
          <p:cNvGraphicFramePr>
            <a:graphicFrameLocks noChangeAspect="1"/>
          </p:cNvGraphicFramePr>
          <p:nvPr>
            <p:extLst>
              <p:ext uri="{D42A27DB-BD31-4B8C-83A1-F6EECF244321}">
                <p14:modId xmlns:p14="http://schemas.microsoft.com/office/powerpoint/2010/main" val="2722768297"/>
              </p:ext>
            </p:extLst>
          </p:nvPr>
        </p:nvGraphicFramePr>
        <p:xfrm>
          <a:off x="2731247" y="4984750"/>
          <a:ext cx="203200" cy="279400"/>
        </p:xfrm>
        <a:graphic>
          <a:graphicData uri="http://schemas.openxmlformats.org/presentationml/2006/ole">
            <mc:AlternateContent xmlns:mc="http://schemas.openxmlformats.org/markup-compatibility/2006">
              <mc:Choice xmlns:v="urn:schemas-microsoft-com:vml" Requires="v">
                <p:oleObj spid="_x0000_s57923" name="Equation" r:id="rId23" imgW="191880" imgH="264960" progId="Equation.DSMT4">
                  <p:embed/>
                </p:oleObj>
              </mc:Choice>
              <mc:Fallback>
                <p:oleObj name="Equation" r:id="rId23" imgW="191880" imgH="264960" progId="Equation.DSMT4">
                  <p:embed/>
                  <p:pic>
                    <p:nvPicPr>
                      <p:cNvPr id="0" name="Picture 487"/>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731247" y="4984750"/>
                        <a:ext cx="2032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3813" name="Object 21"/>
          <p:cNvGraphicFramePr>
            <a:graphicFrameLocks noChangeAspect="1"/>
          </p:cNvGraphicFramePr>
          <p:nvPr>
            <p:extLst>
              <p:ext uri="{D42A27DB-BD31-4B8C-83A1-F6EECF244321}">
                <p14:modId xmlns:p14="http://schemas.microsoft.com/office/powerpoint/2010/main" val="2276533521"/>
              </p:ext>
            </p:extLst>
          </p:nvPr>
        </p:nvGraphicFramePr>
        <p:xfrm>
          <a:off x="3981450" y="4984750"/>
          <a:ext cx="406400" cy="279400"/>
        </p:xfrm>
        <a:graphic>
          <a:graphicData uri="http://schemas.openxmlformats.org/presentationml/2006/ole">
            <mc:AlternateContent xmlns:mc="http://schemas.openxmlformats.org/markup-compatibility/2006">
              <mc:Choice xmlns:v="urn:schemas-microsoft-com:vml" Requires="v">
                <p:oleObj spid="_x0000_s57924" name="Equation" r:id="rId25" imgW="393120" imgH="264960" progId="Equation.DSMT4">
                  <p:embed/>
                </p:oleObj>
              </mc:Choice>
              <mc:Fallback>
                <p:oleObj name="Equation" r:id="rId25" imgW="393120" imgH="264960" progId="Equation.DSMT4">
                  <p:embed/>
                  <p:pic>
                    <p:nvPicPr>
                      <p:cNvPr id="0" name="Picture 488"/>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981450" y="4984750"/>
                        <a:ext cx="4064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3814" name="Object 22"/>
          <p:cNvGraphicFramePr>
            <a:graphicFrameLocks noChangeAspect="1"/>
          </p:cNvGraphicFramePr>
          <p:nvPr>
            <p:extLst>
              <p:ext uri="{D42A27DB-BD31-4B8C-83A1-F6EECF244321}">
                <p14:modId xmlns:p14="http://schemas.microsoft.com/office/powerpoint/2010/main" val="437628584"/>
              </p:ext>
            </p:extLst>
          </p:nvPr>
        </p:nvGraphicFramePr>
        <p:xfrm>
          <a:off x="5524500" y="4826000"/>
          <a:ext cx="927100" cy="596900"/>
        </p:xfrm>
        <a:graphic>
          <a:graphicData uri="http://schemas.openxmlformats.org/presentationml/2006/ole">
            <mc:AlternateContent xmlns:mc="http://schemas.openxmlformats.org/markup-compatibility/2006">
              <mc:Choice xmlns:v="urn:schemas-microsoft-com:vml" Requires="v">
                <p:oleObj spid="_x0000_s57925" name="Equation" r:id="rId27" imgW="914040" imgH="585000" progId="Equation.DSMT4">
                  <p:embed/>
                </p:oleObj>
              </mc:Choice>
              <mc:Fallback>
                <p:oleObj name="Equation" r:id="rId27" imgW="914040" imgH="585000" progId="Equation.DSMT4">
                  <p:embed/>
                  <p:pic>
                    <p:nvPicPr>
                      <p:cNvPr id="0" name="Picture 489"/>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524500" y="4826000"/>
                        <a:ext cx="9271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Example 5: </a:t>
            </a:r>
            <a:r>
              <a:rPr lang="en-US" dirty="0"/>
              <a:t>Determining Ordered Pairs</a:t>
            </a:r>
          </a:p>
        </p:txBody>
      </p:sp>
      <p:sp>
        <p:nvSpPr>
          <p:cNvPr id="3" name="Content Placeholder 2"/>
          <p:cNvSpPr>
            <a:spLocks noGrp="1"/>
          </p:cNvSpPr>
          <p:nvPr>
            <p:ph idx="1"/>
          </p:nvPr>
        </p:nvSpPr>
        <p:spPr/>
        <p:txBody>
          <a:bodyPr/>
          <a:lstStyle/>
          <a:p>
            <a:r>
              <a:rPr lang="en-US" dirty="0"/>
              <a:t>Determine which, if any, of the ordered pairs               </a:t>
            </a:r>
          </a:p>
          <a:p>
            <a:pPr>
              <a:spcBef>
                <a:spcPts val="500"/>
              </a:spcBef>
            </a:pPr>
            <a:r>
              <a:rPr lang="en-US" dirty="0"/>
              <a:t>           and           satisfy the equation                 .</a:t>
            </a:r>
          </a:p>
          <a:p>
            <a:pPr>
              <a:spcBef>
                <a:spcPts val="2400"/>
              </a:spcBef>
            </a:pPr>
            <a:r>
              <a:rPr lang="en-US" b="1" dirty="0"/>
              <a:t>Solution</a:t>
            </a:r>
          </a:p>
          <a:p>
            <a:r>
              <a:rPr lang="en-US" dirty="0"/>
              <a:t>To determine whether an ordered pair is a solution to an equation, substitute the </a:t>
            </a:r>
            <a:r>
              <a:rPr lang="en-US" i="1" dirty="0"/>
              <a:t>x</a:t>
            </a:r>
            <a:r>
              <a:rPr lang="en-US" dirty="0"/>
              <a:t>‑coordinate for </a:t>
            </a:r>
            <a:r>
              <a:rPr lang="en-US" i="1" dirty="0"/>
              <a:t>x </a:t>
            </a:r>
            <a:r>
              <a:rPr lang="en-US" dirty="0"/>
              <a:t>and the </a:t>
            </a:r>
            <a:r>
              <a:rPr lang="en-US" i="1" dirty="0"/>
              <a:t>y</a:t>
            </a:r>
            <a:r>
              <a:rPr lang="en-US" dirty="0"/>
              <a:t>‑coordinate for </a:t>
            </a:r>
            <a:r>
              <a:rPr lang="en-US" i="1" dirty="0"/>
              <a:t>y </a:t>
            </a:r>
            <a:r>
              <a:rPr lang="en-US" dirty="0"/>
              <a:t>in the equation      </a:t>
            </a:r>
            <a:r>
              <a:rPr lang="en-US" i="1" dirty="0"/>
              <a:t>           </a:t>
            </a:r>
            <a:r>
              <a:rPr lang="en-US" dirty="0"/>
              <a:t> to see if the result is a true statement.</a:t>
            </a:r>
            <a:endParaRPr lang="en-US" b="1" dirty="0"/>
          </a:p>
        </p:txBody>
      </p:sp>
      <p:graphicFrame>
        <p:nvGraphicFramePr>
          <p:cNvPr id="4" name="Object 4"/>
          <p:cNvGraphicFramePr>
            <a:graphicFrameLocks noChangeAspect="1"/>
          </p:cNvGraphicFramePr>
          <p:nvPr>
            <p:extLst>
              <p:ext uri="{D42A27DB-BD31-4B8C-83A1-F6EECF244321}">
                <p14:modId xmlns:p14="http://schemas.microsoft.com/office/powerpoint/2010/main" val="3704364253"/>
              </p:ext>
            </p:extLst>
          </p:nvPr>
        </p:nvGraphicFramePr>
        <p:xfrm>
          <a:off x="584698" y="1765052"/>
          <a:ext cx="774700" cy="596900"/>
        </p:xfrm>
        <a:graphic>
          <a:graphicData uri="http://schemas.openxmlformats.org/presentationml/2006/ole">
            <mc:AlternateContent xmlns:mc="http://schemas.openxmlformats.org/markup-compatibility/2006">
              <mc:Choice xmlns:v="urn:schemas-microsoft-com:vml" Requires="v">
                <p:oleObj spid="_x0000_s45990" name="Equation" r:id="rId3" imgW="758520" imgH="585000" progId="Equation.DSMT4">
                  <p:embed/>
                </p:oleObj>
              </mc:Choice>
              <mc:Fallback>
                <p:oleObj name="Equation" r:id="rId3" imgW="758520" imgH="585000" progId="Equation.DSMT4">
                  <p:embed/>
                  <p:pic>
                    <p:nvPicPr>
                      <p:cNvPr id="0" name="Picture 89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698" y="1765052"/>
                        <a:ext cx="7747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4214044699"/>
              </p:ext>
            </p:extLst>
          </p:nvPr>
        </p:nvGraphicFramePr>
        <p:xfrm>
          <a:off x="7086600" y="1295400"/>
          <a:ext cx="1117600" cy="596900"/>
        </p:xfrm>
        <a:graphic>
          <a:graphicData uri="http://schemas.openxmlformats.org/presentationml/2006/ole">
            <mc:AlternateContent xmlns:mc="http://schemas.openxmlformats.org/markup-compatibility/2006">
              <mc:Choice xmlns:v="urn:schemas-microsoft-com:vml" Requires="v">
                <p:oleObj spid="_x0000_s45991" name="Equation" r:id="rId5" imgW="1106280" imgH="585000" progId="Equation.DSMT4">
                  <p:embed/>
                </p:oleObj>
              </mc:Choice>
              <mc:Fallback>
                <p:oleObj name="Equation" r:id="rId5" imgW="1106280" imgH="585000" progId="Equation.DSMT4">
                  <p:embed/>
                  <p:pic>
                    <p:nvPicPr>
                      <p:cNvPr id="0" name="Picture 89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86600" y="1295400"/>
                        <a:ext cx="11176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677606987"/>
              </p:ext>
            </p:extLst>
          </p:nvPr>
        </p:nvGraphicFramePr>
        <p:xfrm>
          <a:off x="2051050" y="1765300"/>
          <a:ext cx="749300" cy="596900"/>
        </p:xfrm>
        <a:graphic>
          <a:graphicData uri="http://schemas.openxmlformats.org/presentationml/2006/ole">
            <mc:AlternateContent xmlns:mc="http://schemas.openxmlformats.org/markup-compatibility/2006">
              <mc:Choice xmlns:v="urn:schemas-microsoft-com:vml" Requires="v">
                <p:oleObj spid="_x0000_s45992" name="Equation" r:id="rId7" imgW="740520" imgH="585000" progId="Equation.DSMT4">
                  <p:embed/>
                </p:oleObj>
              </mc:Choice>
              <mc:Fallback>
                <p:oleObj name="Equation" r:id="rId7" imgW="740520" imgH="585000" progId="Equation.DSMT4">
                  <p:embed/>
                  <p:pic>
                    <p:nvPicPr>
                      <p:cNvPr id="0" name="Picture 90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51050" y="1765300"/>
                        <a:ext cx="7493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914416623"/>
              </p:ext>
            </p:extLst>
          </p:nvPr>
        </p:nvGraphicFramePr>
        <p:xfrm>
          <a:off x="5766298" y="1905496"/>
          <a:ext cx="1346200" cy="342900"/>
        </p:xfrm>
        <a:graphic>
          <a:graphicData uri="http://schemas.openxmlformats.org/presentationml/2006/ole">
            <mc:AlternateContent xmlns:mc="http://schemas.openxmlformats.org/markup-compatibility/2006">
              <mc:Choice xmlns:v="urn:schemas-microsoft-com:vml" Requires="v">
                <p:oleObj spid="_x0000_s45993" name="Equation" r:id="rId9" imgW="1334520" imgH="329040" progId="Equation.DSMT4">
                  <p:embed/>
                </p:oleObj>
              </mc:Choice>
              <mc:Fallback>
                <p:oleObj name="Equation" r:id="rId9" imgW="1334520" imgH="329040" progId="Equation.DSMT4">
                  <p:embed/>
                  <p:pic>
                    <p:nvPicPr>
                      <p:cNvPr id="0" name="Picture 90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66298" y="1905496"/>
                        <a:ext cx="13462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750266275"/>
              </p:ext>
            </p:extLst>
          </p:nvPr>
        </p:nvGraphicFramePr>
        <p:xfrm>
          <a:off x="5473949" y="4013696"/>
          <a:ext cx="1346200" cy="342900"/>
        </p:xfrm>
        <a:graphic>
          <a:graphicData uri="http://schemas.openxmlformats.org/presentationml/2006/ole">
            <mc:AlternateContent xmlns:mc="http://schemas.openxmlformats.org/markup-compatibility/2006">
              <mc:Choice xmlns:v="urn:schemas-microsoft-com:vml" Requires="v">
                <p:oleObj spid="_x0000_s45994" name="Equation" r:id="rId11" imgW="1334520" imgH="329040" progId="Equation.DSMT4">
                  <p:embed/>
                </p:oleObj>
              </mc:Choice>
              <mc:Fallback>
                <p:oleObj name="Equation" r:id="rId11" imgW="1334520" imgH="329040" progId="Equation.DSMT4">
                  <p:embed/>
                  <p:pic>
                    <p:nvPicPr>
                      <p:cNvPr id="0" name="Picture 90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73949" y="4013696"/>
                        <a:ext cx="13462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287267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Example 5: </a:t>
            </a:r>
            <a:r>
              <a:rPr lang="en-US" dirty="0"/>
              <a:t>Determining Ordered Pairs </a:t>
            </a:r>
            <a:r>
              <a:rPr lang="en-US" dirty="0">
                <a:solidFill>
                  <a:schemeClr val="accent1"/>
                </a:solidFill>
              </a:rPr>
              <a:t>(cont.)</a:t>
            </a:r>
            <a:endParaRPr lang="en-US" dirty="0"/>
          </a:p>
        </p:txBody>
      </p:sp>
      <p:sp>
        <p:nvSpPr>
          <p:cNvPr id="3" name="Content Placeholder 2"/>
          <p:cNvSpPr>
            <a:spLocks noGrp="1"/>
          </p:cNvSpPr>
          <p:nvPr>
            <p:ph idx="1"/>
          </p:nvPr>
        </p:nvSpPr>
        <p:spPr>
          <a:xfrm>
            <a:off x="457200" y="1076960"/>
            <a:ext cx="8229600" cy="624840"/>
          </a:xfrm>
        </p:spPr>
        <p:txBody>
          <a:bodyPr/>
          <a:lstStyle/>
          <a:p>
            <a:r>
              <a:rPr lang="en-US" dirty="0"/>
              <a:t>For the ordered pair               let          and            .</a:t>
            </a:r>
          </a:p>
        </p:txBody>
      </p:sp>
      <p:graphicFrame>
        <p:nvGraphicFramePr>
          <p:cNvPr id="4" name="Object 3"/>
          <p:cNvGraphicFramePr>
            <a:graphicFrameLocks noChangeAspect="1"/>
          </p:cNvGraphicFramePr>
          <p:nvPr>
            <p:extLst>
              <p:ext uri="{D42A27DB-BD31-4B8C-83A1-F6EECF244321}">
                <p14:modId xmlns:p14="http://schemas.microsoft.com/office/powerpoint/2010/main" val="2306753319"/>
              </p:ext>
            </p:extLst>
          </p:nvPr>
        </p:nvGraphicFramePr>
        <p:xfrm>
          <a:off x="3520380" y="1051498"/>
          <a:ext cx="1117600" cy="596900"/>
        </p:xfrm>
        <a:graphic>
          <a:graphicData uri="http://schemas.openxmlformats.org/presentationml/2006/ole">
            <mc:AlternateContent xmlns:mc="http://schemas.openxmlformats.org/markup-compatibility/2006">
              <mc:Choice xmlns:v="urn:schemas-microsoft-com:vml" Requires="v">
                <p:oleObj spid="_x0000_s61853" name="Equation" r:id="rId3" imgW="1106280" imgH="585000" progId="Equation.DSMT4">
                  <p:embed/>
                </p:oleObj>
              </mc:Choice>
              <mc:Fallback>
                <p:oleObj name="Equation" r:id="rId3" imgW="1106280" imgH="585000" progId="Equation.DSMT4">
                  <p:embed/>
                  <p:pic>
                    <p:nvPicPr>
                      <p:cNvPr id="0" name="Picture 28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0380" y="1051498"/>
                        <a:ext cx="11176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754576097"/>
              </p:ext>
            </p:extLst>
          </p:nvPr>
        </p:nvGraphicFramePr>
        <p:xfrm>
          <a:off x="5105400" y="1194718"/>
          <a:ext cx="711200" cy="279400"/>
        </p:xfrm>
        <a:graphic>
          <a:graphicData uri="http://schemas.openxmlformats.org/presentationml/2006/ole">
            <mc:AlternateContent xmlns:mc="http://schemas.openxmlformats.org/markup-compatibility/2006">
              <mc:Choice xmlns:v="urn:schemas-microsoft-com:vml" Requires="v">
                <p:oleObj spid="_x0000_s61854" name="Equation" r:id="rId5" imgW="694800" imgH="264960" progId="Equation.DSMT4">
                  <p:embed/>
                </p:oleObj>
              </mc:Choice>
              <mc:Fallback>
                <p:oleObj name="Equation" r:id="rId5" imgW="694800" imgH="264960" progId="Equation.DSMT4">
                  <p:embed/>
                  <p:pic>
                    <p:nvPicPr>
                      <p:cNvPr id="0" name="Picture 28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5400" y="1194718"/>
                        <a:ext cx="7112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899824977"/>
              </p:ext>
            </p:extLst>
          </p:nvPr>
        </p:nvGraphicFramePr>
        <p:xfrm>
          <a:off x="6510890" y="1193769"/>
          <a:ext cx="901700" cy="342900"/>
        </p:xfrm>
        <a:graphic>
          <a:graphicData uri="http://schemas.openxmlformats.org/presentationml/2006/ole">
            <mc:AlternateContent xmlns:mc="http://schemas.openxmlformats.org/markup-compatibility/2006">
              <mc:Choice xmlns:v="urn:schemas-microsoft-com:vml" Requires="v">
                <p:oleObj spid="_x0000_s61855" name="Equation" r:id="rId7" imgW="886680" imgH="329040" progId="Equation.DSMT4">
                  <p:embed/>
                </p:oleObj>
              </mc:Choice>
              <mc:Fallback>
                <p:oleObj name="Equation" r:id="rId7" imgW="886680" imgH="329040" progId="Equation.DSMT4">
                  <p:embed/>
                  <p:pic>
                    <p:nvPicPr>
                      <p:cNvPr id="0" name="Picture 28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10890" y="1193769"/>
                        <a:ext cx="9017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835674199"/>
              </p:ext>
            </p:extLst>
          </p:nvPr>
        </p:nvGraphicFramePr>
        <p:xfrm>
          <a:off x="775112" y="2085907"/>
          <a:ext cx="2032000" cy="596900"/>
        </p:xfrm>
        <a:graphic>
          <a:graphicData uri="http://schemas.openxmlformats.org/presentationml/2006/ole">
            <mc:AlternateContent xmlns:mc="http://schemas.openxmlformats.org/markup-compatibility/2006">
              <mc:Choice xmlns:v="urn:schemas-microsoft-com:vml" Requires="v">
                <p:oleObj spid="_x0000_s61856" name="Equation" r:id="rId9" imgW="2020320" imgH="585000" progId="Equation.DSMT4">
                  <p:embed/>
                </p:oleObj>
              </mc:Choice>
              <mc:Fallback>
                <p:oleObj name="Equation" r:id="rId9" imgW="2020320" imgH="585000" progId="Equation.DSMT4">
                  <p:embed/>
                  <p:pic>
                    <p:nvPicPr>
                      <p:cNvPr id="0" name="Picture 28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5112" y="2085907"/>
                        <a:ext cx="20320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251188715"/>
              </p:ext>
            </p:extLst>
          </p:nvPr>
        </p:nvGraphicFramePr>
        <p:xfrm>
          <a:off x="1523994" y="1949023"/>
          <a:ext cx="177800" cy="304800"/>
        </p:xfrm>
        <a:graphic>
          <a:graphicData uri="http://schemas.openxmlformats.org/presentationml/2006/ole">
            <mc:AlternateContent xmlns:mc="http://schemas.openxmlformats.org/markup-compatibility/2006">
              <mc:Choice xmlns:v="urn:schemas-microsoft-com:vml" Requires="v">
                <p:oleObj spid="_x0000_s61857" name="Equation" r:id="rId11" imgW="164520" imgH="292320" progId="Equation.DSMT4">
                  <p:embed/>
                </p:oleObj>
              </mc:Choice>
              <mc:Fallback>
                <p:oleObj name="Equation" r:id="rId11" imgW="164520" imgH="292320" progId="Equation.DSMT4">
                  <p:embed/>
                  <p:pic>
                    <p:nvPicPr>
                      <p:cNvPr id="0" name="Picture 28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23994" y="1949023"/>
                        <a:ext cx="1778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4"/>
          <p:cNvGraphicFramePr>
            <a:graphicFrameLocks noChangeAspect="1"/>
          </p:cNvGraphicFramePr>
          <p:nvPr>
            <p:extLst>
              <p:ext uri="{D42A27DB-BD31-4B8C-83A1-F6EECF244321}">
                <p14:modId xmlns:p14="http://schemas.microsoft.com/office/powerpoint/2010/main" val="2306182948"/>
              </p:ext>
            </p:extLst>
          </p:nvPr>
        </p:nvGraphicFramePr>
        <p:xfrm>
          <a:off x="1011988" y="2810575"/>
          <a:ext cx="1346200" cy="279400"/>
        </p:xfrm>
        <a:graphic>
          <a:graphicData uri="http://schemas.openxmlformats.org/presentationml/2006/ole">
            <mc:AlternateContent xmlns:mc="http://schemas.openxmlformats.org/markup-compatibility/2006">
              <mc:Choice xmlns:v="urn:schemas-microsoft-com:vml" Requires="v">
                <p:oleObj spid="_x0000_s61858" name="Equation" r:id="rId13" imgW="1334520" imgH="264960" progId="Equation.DSMT4">
                  <p:embed/>
                </p:oleObj>
              </mc:Choice>
              <mc:Fallback>
                <p:oleObj name="Equation" r:id="rId13" imgW="1334520" imgH="264960" progId="Equation.DSMT4">
                  <p:embed/>
                  <p:pic>
                    <p:nvPicPr>
                      <p:cNvPr id="0" name="Picture 28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11988" y="2810575"/>
                        <a:ext cx="13462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3" name="Object 4"/>
          <p:cNvGraphicFramePr>
            <a:graphicFrameLocks noChangeAspect="1"/>
          </p:cNvGraphicFramePr>
          <p:nvPr>
            <p:extLst>
              <p:ext uri="{D42A27DB-BD31-4B8C-83A1-F6EECF244321}">
                <p14:modId xmlns:p14="http://schemas.microsoft.com/office/powerpoint/2010/main" val="4190230018"/>
              </p:ext>
            </p:extLst>
          </p:nvPr>
        </p:nvGraphicFramePr>
        <p:xfrm>
          <a:off x="1011988" y="3164950"/>
          <a:ext cx="1092200" cy="279400"/>
        </p:xfrm>
        <a:graphic>
          <a:graphicData uri="http://schemas.openxmlformats.org/presentationml/2006/ole">
            <mc:AlternateContent xmlns:mc="http://schemas.openxmlformats.org/markup-compatibility/2006">
              <mc:Choice xmlns:v="urn:schemas-microsoft-com:vml" Requires="v">
                <p:oleObj spid="_x0000_s61859" name="Equation" r:id="rId15" imgW="1078560" imgH="264960" progId="Equation.DSMT4">
                  <p:embed/>
                </p:oleObj>
              </mc:Choice>
              <mc:Fallback>
                <p:oleObj name="Equation" r:id="rId15" imgW="1078560" imgH="264960" progId="Equation.DSMT4">
                  <p:embed/>
                  <p:pic>
                    <p:nvPicPr>
                      <p:cNvPr id="0" name="Picture 28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11988" y="3164950"/>
                        <a:ext cx="10922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
        <p:nvSpPr>
          <p:cNvPr id="14" name="Content Placeholder 2"/>
          <p:cNvSpPr txBox="1">
            <a:spLocks/>
          </p:cNvSpPr>
          <p:nvPr/>
        </p:nvSpPr>
        <p:spPr>
          <a:xfrm>
            <a:off x="457200" y="3594300"/>
            <a:ext cx="8229600" cy="624840"/>
          </a:xfrm>
          <a:prstGeom prst="rect">
            <a:avLst/>
          </a:prstGeom>
        </p:spPr>
        <p:txBody>
          <a:bodyPr>
            <a:normAutofit/>
          </a:bodyPr>
          <a:lstStyle>
            <a:lvl1pPr marL="0" indent="0" algn="l" defTabSz="914400" rtl="0" eaLnBrk="1" latinLnBrk="0" hangingPunct="1">
              <a:spcBef>
                <a:spcPct val="20000"/>
              </a:spcBef>
              <a:buFontTx/>
              <a:buNone/>
              <a:defRPr sz="2800" b="0" i="0" kern="1200" baseline="0">
                <a:solidFill>
                  <a:srgbClr val="36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For the ordered pair               let           and         .</a:t>
            </a:r>
          </a:p>
        </p:txBody>
      </p:sp>
      <p:graphicFrame>
        <p:nvGraphicFramePr>
          <p:cNvPr id="15" name="Object 14"/>
          <p:cNvGraphicFramePr>
            <a:graphicFrameLocks noChangeAspect="1"/>
          </p:cNvGraphicFramePr>
          <p:nvPr>
            <p:extLst>
              <p:ext uri="{D42A27DB-BD31-4B8C-83A1-F6EECF244321}">
                <p14:modId xmlns:p14="http://schemas.microsoft.com/office/powerpoint/2010/main" val="2560039438"/>
              </p:ext>
            </p:extLst>
          </p:nvPr>
        </p:nvGraphicFramePr>
        <p:xfrm>
          <a:off x="3545780" y="3410688"/>
          <a:ext cx="1066800" cy="1054100"/>
        </p:xfrm>
        <a:graphic>
          <a:graphicData uri="http://schemas.openxmlformats.org/presentationml/2006/ole">
            <mc:AlternateContent xmlns:mc="http://schemas.openxmlformats.org/markup-compatibility/2006">
              <mc:Choice xmlns:v="urn:schemas-microsoft-com:vml" Requires="v">
                <p:oleObj spid="_x0000_s61860" name="Equation" r:id="rId17" imgW="1051200" imgH="1042200" progId="Equation.DSMT4">
                  <p:embed/>
                </p:oleObj>
              </mc:Choice>
              <mc:Fallback>
                <p:oleObj name="Equation" r:id="rId17" imgW="1051200" imgH="1042200" progId="Equation.DSMT4">
                  <p:embed/>
                  <p:pic>
                    <p:nvPicPr>
                      <p:cNvPr id="0" name="Picture 28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545780" y="3410688"/>
                        <a:ext cx="1066800" cy="1054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413164535"/>
              </p:ext>
            </p:extLst>
          </p:nvPr>
        </p:nvGraphicFramePr>
        <p:xfrm>
          <a:off x="5080000" y="3397988"/>
          <a:ext cx="762000" cy="901700"/>
        </p:xfrm>
        <a:graphic>
          <a:graphicData uri="http://schemas.openxmlformats.org/presentationml/2006/ole">
            <mc:AlternateContent xmlns:mc="http://schemas.openxmlformats.org/markup-compatibility/2006">
              <mc:Choice xmlns:v="urn:schemas-microsoft-com:vml" Requires="v">
                <p:oleObj spid="_x0000_s61861" name="Equation" r:id="rId19" imgW="749520" imgH="886680" progId="Equation.DSMT4">
                  <p:embed/>
                </p:oleObj>
              </mc:Choice>
              <mc:Fallback>
                <p:oleObj name="Equation" r:id="rId19" imgW="749520" imgH="886680" progId="Equation.DSMT4">
                  <p:embed/>
                  <p:pic>
                    <p:nvPicPr>
                      <p:cNvPr id="0" name="Picture 29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080000" y="3397988"/>
                        <a:ext cx="762000" cy="901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966729774"/>
              </p:ext>
            </p:extLst>
          </p:nvPr>
        </p:nvGraphicFramePr>
        <p:xfrm>
          <a:off x="6510890" y="3735270"/>
          <a:ext cx="698500" cy="342900"/>
        </p:xfrm>
        <a:graphic>
          <a:graphicData uri="http://schemas.openxmlformats.org/presentationml/2006/ole">
            <mc:AlternateContent xmlns:mc="http://schemas.openxmlformats.org/markup-compatibility/2006">
              <mc:Choice xmlns:v="urn:schemas-microsoft-com:vml" Requires="v">
                <p:oleObj spid="_x0000_s61862" name="Equation" r:id="rId21" imgW="685440" imgH="329040" progId="Equation.DSMT4">
                  <p:embed/>
                </p:oleObj>
              </mc:Choice>
              <mc:Fallback>
                <p:oleObj name="Equation" r:id="rId21" imgW="685440" imgH="329040" progId="Equation.DSMT4">
                  <p:embed/>
                  <p:pic>
                    <p:nvPicPr>
                      <p:cNvPr id="0" name="Picture 29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510890" y="3735270"/>
                        <a:ext cx="6985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1867835765"/>
              </p:ext>
            </p:extLst>
          </p:nvPr>
        </p:nvGraphicFramePr>
        <p:xfrm>
          <a:off x="1472330" y="2591127"/>
          <a:ext cx="177800" cy="304800"/>
        </p:xfrm>
        <a:graphic>
          <a:graphicData uri="http://schemas.openxmlformats.org/presentationml/2006/ole">
            <mc:AlternateContent xmlns:mc="http://schemas.openxmlformats.org/markup-compatibility/2006">
              <mc:Choice xmlns:v="urn:schemas-microsoft-com:vml" Requires="v">
                <p:oleObj spid="_x0000_s61863" name="Equation" r:id="rId23" imgW="164520" imgH="292320" progId="Equation.DSMT4">
                  <p:embed/>
                </p:oleObj>
              </mc:Choice>
              <mc:Fallback>
                <p:oleObj name="Equation" r:id="rId23" imgW="164520" imgH="292320" progId="Equation.DSMT4">
                  <p:embed/>
                  <p:pic>
                    <p:nvPicPr>
                      <p:cNvPr id="0" name="Picture 29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72330" y="2591127"/>
                        <a:ext cx="1778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2680397898"/>
              </p:ext>
            </p:extLst>
          </p:nvPr>
        </p:nvGraphicFramePr>
        <p:xfrm>
          <a:off x="921336" y="4132347"/>
          <a:ext cx="2006600" cy="1054100"/>
        </p:xfrm>
        <a:graphic>
          <a:graphicData uri="http://schemas.openxmlformats.org/presentationml/2006/ole">
            <mc:AlternateContent xmlns:mc="http://schemas.openxmlformats.org/markup-compatibility/2006">
              <mc:Choice xmlns:v="urn:schemas-microsoft-com:vml" Requires="v">
                <p:oleObj spid="_x0000_s61864" name="Equation" r:id="rId24" imgW="1992960" imgH="1042200" progId="Equation.DSMT4">
                  <p:embed/>
                </p:oleObj>
              </mc:Choice>
              <mc:Fallback>
                <p:oleObj name="Equation" r:id="rId24" imgW="1992960" imgH="1042200" progId="Equation.DSMT4">
                  <p:embed/>
                  <p:pic>
                    <p:nvPicPr>
                      <p:cNvPr id="0" name="Picture 293"/>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921336" y="4132347"/>
                        <a:ext cx="2006600" cy="1054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859431387"/>
              </p:ext>
            </p:extLst>
          </p:nvPr>
        </p:nvGraphicFramePr>
        <p:xfrm>
          <a:off x="1435094" y="4208883"/>
          <a:ext cx="177800" cy="304800"/>
        </p:xfrm>
        <a:graphic>
          <a:graphicData uri="http://schemas.openxmlformats.org/presentationml/2006/ole">
            <mc:AlternateContent xmlns:mc="http://schemas.openxmlformats.org/markup-compatibility/2006">
              <mc:Choice xmlns:v="urn:schemas-microsoft-com:vml" Requires="v">
                <p:oleObj spid="_x0000_s61865" name="Equation" r:id="rId26" imgW="164520" imgH="292320" progId="Equation.DSMT4">
                  <p:embed/>
                </p:oleObj>
              </mc:Choice>
              <mc:Fallback>
                <p:oleObj name="Equation" r:id="rId26" imgW="164520" imgH="292320" progId="Equation.DSMT4">
                  <p:embed/>
                  <p:pic>
                    <p:nvPicPr>
                      <p:cNvPr id="0" name="Picture 29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35094" y="4208883"/>
                        <a:ext cx="1778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 name="Object 4"/>
          <p:cNvGraphicFramePr>
            <a:graphicFrameLocks noChangeAspect="1"/>
          </p:cNvGraphicFramePr>
          <p:nvPr>
            <p:extLst>
              <p:ext uri="{D42A27DB-BD31-4B8C-83A1-F6EECF244321}">
                <p14:modId xmlns:p14="http://schemas.microsoft.com/office/powerpoint/2010/main" val="4071737799"/>
              </p:ext>
            </p:extLst>
          </p:nvPr>
        </p:nvGraphicFramePr>
        <p:xfrm>
          <a:off x="1180353" y="5226050"/>
          <a:ext cx="1143000" cy="279400"/>
        </p:xfrm>
        <a:graphic>
          <a:graphicData uri="http://schemas.openxmlformats.org/presentationml/2006/ole">
            <mc:AlternateContent xmlns:mc="http://schemas.openxmlformats.org/markup-compatibility/2006">
              <mc:Choice xmlns:v="urn:schemas-microsoft-com:vml" Requires="v">
                <p:oleObj spid="_x0000_s61866" name="Equation" r:id="rId27" imgW="1133640" imgH="264960" progId="Equation.DSMT4">
                  <p:embed/>
                </p:oleObj>
              </mc:Choice>
              <mc:Fallback>
                <p:oleObj name="Equation" r:id="rId27" imgW="1133640" imgH="264960" progId="Equation.DSMT4">
                  <p:embed/>
                  <p:pic>
                    <p:nvPicPr>
                      <p:cNvPr id="0" name="Picture 295"/>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180353" y="5226050"/>
                        <a:ext cx="11430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3" name="Object 4"/>
          <p:cNvGraphicFramePr>
            <a:graphicFrameLocks noChangeAspect="1"/>
          </p:cNvGraphicFramePr>
          <p:nvPr>
            <p:extLst>
              <p:ext uri="{D42A27DB-BD31-4B8C-83A1-F6EECF244321}">
                <p14:modId xmlns:p14="http://schemas.microsoft.com/office/powerpoint/2010/main" val="3240304993"/>
              </p:ext>
            </p:extLst>
          </p:nvPr>
        </p:nvGraphicFramePr>
        <p:xfrm>
          <a:off x="1181847" y="5638800"/>
          <a:ext cx="698500" cy="279400"/>
        </p:xfrm>
        <a:graphic>
          <a:graphicData uri="http://schemas.openxmlformats.org/presentationml/2006/ole">
            <mc:AlternateContent xmlns:mc="http://schemas.openxmlformats.org/markup-compatibility/2006">
              <mc:Choice xmlns:v="urn:schemas-microsoft-com:vml" Requires="v">
                <p:oleObj spid="_x0000_s61867" name="Equation" r:id="rId29" imgW="685440" imgH="264960" progId="Equation.DSMT4">
                  <p:embed/>
                </p:oleObj>
              </mc:Choice>
              <mc:Fallback>
                <p:oleObj name="Equation" r:id="rId29" imgW="685440" imgH="264960" progId="Equation.DSMT4">
                  <p:embed/>
                  <p:pic>
                    <p:nvPicPr>
                      <p:cNvPr id="0" name="Picture 296"/>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181847" y="5638800"/>
                        <a:ext cx="6985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4" name="Object 33"/>
          <p:cNvGraphicFramePr>
            <a:graphicFrameLocks noChangeAspect="1"/>
          </p:cNvGraphicFramePr>
          <p:nvPr>
            <p:extLst>
              <p:ext uri="{D42A27DB-BD31-4B8C-83A1-F6EECF244321}">
                <p14:modId xmlns:p14="http://schemas.microsoft.com/office/powerpoint/2010/main" val="1459987004"/>
              </p:ext>
            </p:extLst>
          </p:nvPr>
        </p:nvGraphicFramePr>
        <p:xfrm>
          <a:off x="1448796" y="5029200"/>
          <a:ext cx="177800" cy="304800"/>
        </p:xfrm>
        <a:graphic>
          <a:graphicData uri="http://schemas.openxmlformats.org/presentationml/2006/ole">
            <mc:AlternateContent xmlns:mc="http://schemas.openxmlformats.org/markup-compatibility/2006">
              <mc:Choice xmlns:v="urn:schemas-microsoft-com:vml" Requires="v">
                <p:oleObj spid="_x0000_s61868" name="Equation" r:id="rId31" imgW="164520" imgH="292320" progId="Equation.DSMT4">
                  <p:embed/>
                </p:oleObj>
              </mc:Choice>
              <mc:Fallback>
                <p:oleObj name="Equation" r:id="rId31" imgW="164520" imgH="292320" progId="Equation.DSMT4">
                  <p:embed/>
                  <p:pic>
                    <p:nvPicPr>
                      <p:cNvPr id="0" name="Picture 29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48796" y="5029200"/>
                        <a:ext cx="1778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 name="Object 11"/>
          <p:cNvGraphicFramePr>
            <a:graphicFrameLocks noChangeAspect="1"/>
          </p:cNvGraphicFramePr>
          <p:nvPr>
            <p:extLst>
              <p:ext uri="{D42A27DB-BD31-4B8C-83A1-F6EECF244321}">
                <p14:modId xmlns:p14="http://schemas.microsoft.com/office/powerpoint/2010/main" val="774866722"/>
              </p:ext>
            </p:extLst>
          </p:nvPr>
        </p:nvGraphicFramePr>
        <p:xfrm>
          <a:off x="2720280" y="3194954"/>
          <a:ext cx="1600200" cy="215900"/>
        </p:xfrm>
        <a:graphic>
          <a:graphicData uri="http://schemas.openxmlformats.org/presentationml/2006/ole">
            <mc:AlternateContent xmlns:mc="http://schemas.openxmlformats.org/markup-compatibility/2006">
              <mc:Choice xmlns:v="urn:schemas-microsoft-com:vml" Requires="v">
                <p:oleObj spid="_x0000_s61869" name="Equation" r:id="rId32" imgW="1590840" imgH="200880" progId="Equation.DSMT4">
                  <p:embed/>
                </p:oleObj>
              </mc:Choice>
              <mc:Fallback>
                <p:oleObj name="Equation" r:id="rId32" imgW="1590840" imgH="200880" progId="Equation.DSMT4">
                  <p:embed/>
                  <p:pic>
                    <p:nvPicPr>
                      <p:cNvPr id="0" name="Picture 298"/>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2720280" y="3194954"/>
                        <a:ext cx="16002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40" name="Object 11"/>
          <p:cNvGraphicFramePr>
            <a:graphicFrameLocks noChangeAspect="1"/>
          </p:cNvGraphicFramePr>
          <p:nvPr>
            <p:extLst>
              <p:ext uri="{D42A27DB-BD31-4B8C-83A1-F6EECF244321}">
                <p14:modId xmlns:p14="http://schemas.microsoft.com/office/powerpoint/2010/main" val="3379552084"/>
              </p:ext>
            </p:extLst>
          </p:nvPr>
        </p:nvGraphicFramePr>
        <p:xfrm>
          <a:off x="2819400" y="5638800"/>
          <a:ext cx="1600200" cy="215900"/>
        </p:xfrm>
        <a:graphic>
          <a:graphicData uri="http://schemas.openxmlformats.org/presentationml/2006/ole">
            <mc:AlternateContent xmlns:mc="http://schemas.openxmlformats.org/markup-compatibility/2006">
              <mc:Choice xmlns:v="urn:schemas-microsoft-com:vml" Requires="v">
                <p:oleObj spid="_x0000_s61870" name="Equation" r:id="rId34" imgW="1590840" imgH="200880" progId="Equation.DSMT4">
                  <p:embed/>
                </p:oleObj>
              </mc:Choice>
              <mc:Fallback>
                <p:oleObj name="Equation" r:id="rId34" imgW="1590840" imgH="200880" progId="Equation.DSMT4">
                  <p:embed/>
                  <p:pic>
                    <p:nvPicPr>
                      <p:cNvPr id="0" name="Picture 299"/>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2819400" y="5638800"/>
                        <a:ext cx="16002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4" name="Object 23">
            <a:extLst>
              <a:ext uri="{FF2B5EF4-FFF2-40B4-BE49-F238E27FC236}">
                <a16:creationId xmlns:a16="http://schemas.microsoft.com/office/drawing/2014/main" id="{4C755295-292D-4222-91C8-67D2446E20E6}"/>
              </a:ext>
            </a:extLst>
          </p:cNvPr>
          <p:cNvGraphicFramePr>
            <a:graphicFrameLocks noChangeAspect="1"/>
          </p:cNvGraphicFramePr>
          <p:nvPr>
            <p:extLst>
              <p:ext uri="{D42A27DB-BD31-4B8C-83A1-F6EECF244321}">
                <p14:modId xmlns:p14="http://schemas.microsoft.com/office/powerpoint/2010/main" val="1308649452"/>
              </p:ext>
            </p:extLst>
          </p:nvPr>
        </p:nvGraphicFramePr>
        <p:xfrm>
          <a:off x="1204271" y="1571557"/>
          <a:ext cx="1346200" cy="342900"/>
        </p:xfrm>
        <a:graphic>
          <a:graphicData uri="http://schemas.openxmlformats.org/presentationml/2006/ole">
            <mc:AlternateContent xmlns:mc="http://schemas.openxmlformats.org/markup-compatibility/2006">
              <mc:Choice xmlns:v="urn:schemas-microsoft-com:vml" Requires="v">
                <p:oleObj spid="_x0000_s61871" name="Equation" r:id="rId36" imgW="1334520" imgH="329040" progId="Equation.DSMT4">
                  <p:embed/>
                </p:oleObj>
              </mc:Choice>
              <mc:Fallback>
                <p:oleObj name="Equation" r:id="rId36" imgW="1334520" imgH="329040" progId="Equation.DSMT4">
                  <p:embed/>
                  <p:pic>
                    <p:nvPicPr>
                      <p:cNvPr id="11" name="Object 10"/>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1204271" y="1571557"/>
                        <a:ext cx="13462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04971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Example 5: </a:t>
            </a:r>
            <a:r>
              <a:rPr lang="en-US" dirty="0"/>
              <a:t>Determining Ordered Pairs </a:t>
            </a:r>
            <a:r>
              <a:rPr lang="en-US" dirty="0">
                <a:solidFill>
                  <a:schemeClr val="accent1"/>
                </a:solidFill>
              </a:rPr>
              <a:t>(cont.)</a:t>
            </a:r>
            <a:endParaRPr lang="en-US" dirty="0"/>
          </a:p>
        </p:txBody>
      </p:sp>
      <p:sp>
        <p:nvSpPr>
          <p:cNvPr id="3" name="Content Placeholder 2"/>
          <p:cNvSpPr>
            <a:spLocks noGrp="1"/>
          </p:cNvSpPr>
          <p:nvPr>
            <p:ph idx="1"/>
          </p:nvPr>
        </p:nvSpPr>
        <p:spPr>
          <a:xfrm>
            <a:off x="457200" y="1280160"/>
            <a:ext cx="8229600" cy="4206240"/>
          </a:xfrm>
        </p:spPr>
        <p:txBody>
          <a:bodyPr/>
          <a:lstStyle/>
          <a:p>
            <a:r>
              <a:rPr lang="en-US" dirty="0"/>
              <a:t>For the ordered pair             let          and         .</a:t>
            </a:r>
          </a:p>
          <a:p>
            <a:endParaRPr lang="en-US" dirty="0"/>
          </a:p>
          <a:p>
            <a:endParaRPr lang="en-US" dirty="0"/>
          </a:p>
          <a:p>
            <a:endParaRPr lang="en-US" dirty="0"/>
          </a:p>
          <a:p>
            <a:endParaRPr lang="en-US" dirty="0"/>
          </a:p>
          <a:p>
            <a:r>
              <a:rPr lang="en-US" dirty="0"/>
              <a:t>So the ordered pairs               and            satisfy the</a:t>
            </a:r>
          </a:p>
          <a:p>
            <a:r>
              <a:rPr lang="en-US" dirty="0"/>
              <a:t>equation, and the ordered pair            does not.</a:t>
            </a:r>
          </a:p>
        </p:txBody>
      </p:sp>
      <p:graphicFrame>
        <p:nvGraphicFramePr>
          <p:cNvPr id="4" name="Object 3"/>
          <p:cNvGraphicFramePr>
            <a:graphicFrameLocks noChangeAspect="1"/>
          </p:cNvGraphicFramePr>
          <p:nvPr>
            <p:extLst>
              <p:ext uri="{D42A27DB-BD31-4B8C-83A1-F6EECF244321}">
                <p14:modId xmlns:p14="http://schemas.microsoft.com/office/powerpoint/2010/main" val="3997631646"/>
              </p:ext>
            </p:extLst>
          </p:nvPr>
        </p:nvGraphicFramePr>
        <p:xfrm>
          <a:off x="3542553" y="1295400"/>
          <a:ext cx="927100" cy="596900"/>
        </p:xfrm>
        <a:graphic>
          <a:graphicData uri="http://schemas.openxmlformats.org/presentationml/2006/ole">
            <mc:AlternateContent xmlns:mc="http://schemas.openxmlformats.org/markup-compatibility/2006">
              <mc:Choice xmlns:v="urn:schemas-microsoft-com:vml" Requires="v">
                <p:oleObj spid="_x0000_s58842" name="Equation" r:id="rId3" imgW="914040" imgH="585000" progId="Equation.DSMT4">
                  <p:embed/>
                </p:oleObj>
              </mc:Choice>
              <mc:Fallback>
                <p:oleObj name="Equation" r:id="rId3" imgW="914040" imgH="585000" progId="Equation.DSMT4">
                  <p:embed/>
                  <p:pic>
                    <p:nvPicPr>
                      <p:cNvPr id="0" name="Picture 38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2553" y="1295400"/>
                        <a:ext cx="9271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152090432"/>
              </p:ext>
            </p:extLst>
          </p:nvPr>
        </p:nvGraphicFramePr>
        <p:xfrm>
          <a:off x="4959350" y="1428750"/>
          <a:ext cx="698500" cy="279400"/>
        </p:xfrm>
        <a:graphic>
          <a:graphicData uri="http://schemas.openxmlformats.org/presentationml/2006/ole">
            <mc:AlternateContent xmlns:mc="http://schemas.openxmlformats.org/markup-compatibility/2006">
              <mc:Choice xmlns:v="urn:schemas-microsoft-com:vml" Requires="v">
                <p:oleObj spid="_x0000_s58843" name="Equation" r:id="rId5" imgW="685440" imgH="264960" progId="Equation.DSMT4">
                  <p:embed/>
                </p:oleObj>
              </mc:Choice>
              <mc:Fallback>
                <p:oleObj name="Equation" r:id="rId5" imgW="685440" imgH="264960" progId="Equation.DSMT4">
                  <p:embed/>
                  <p:pic>
                    <p:nvPicPr>
                      <p:cNvPr id="0" name="Picture 39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9350" y="1428750"/>
                        <a:ext cx="6985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388190482"/>
              </p:ext>
            </p:extLst>
          </p:nvPr>
        </p:nvGraphicFramePr>
        <p:xfrm>
          <a:off x="6287247" y="1435100"/>
          <a:ext cx="698500" cy="342900"/>
        </p:xfrm>
        <a:graphic>
          <a:graphicData uri="http://schemas.openxmlformats.org/presentationml/2006/ole">
            <mc:AlternateContent xmlns:mc="http://schemas.openxmlformats.org/markup-compatibility/2006">
              <mc:Choice xmlns:v="urn:schemas-microsoft-com:vml" Requires="v">
                <p:oleObj spid="_x0000_s58844" name="Equation" r:id="rId7" imgW="685440" imgH="329040" progId="Equation.DSMT4">
                  <p:embed/>
                </p:oleObj>
              </mc:Choice>
              <mc:Fallback>
                <p:oleObj name="Equation" r:id="rId7" imgW="685440" imgH="329040" progId="Equation.DSMT4">
                  <p:embed/>
                  <p:pic>
                    <p:nvPicPr>
                      <p:cNvPr id="0" name="Picture 39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87247" y="1435100"/>
                        <a:ext cx="6985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144309389"/>
              </p:ext>
            </p:extLst>
          </p:nvPr>
        </p:nvGraphicFramePr>
        <p:xfrm>
          <a:off x="951753" y="1892300"/>
          <a:ext cx="1828800" cy="596900"/>
        </p:xfrm>
        <a:graphic>
          <a:graphicData uri="http://schemas.openxmlformats.org/presentationml/2006/ole">
            <mc:AlternateContent xmlns:mc="http://schemas.openxmlformats.org/markup-compatibility/2006">
              <mc:Choice xmlns:v="urn:schemas-microsoft-com:vml" Requires="v">
                <p:oleObj spid="_x0000_s58845" name="Equation" r:id="rId9" imgW="1819080" imgH="585000" progId="Equation.DSMT4">
                  <p:embed/>
                </p:oleObj>
              </mc:Choice>
              <mc:Fallback>
                <p:oleObj name="Equation" r:id="rId9" imgW="1819080" imgH="585000" progId="Equation.DSMT4">
                  <p:embed/>
                  <p:pic>
                    <p:nvPicPr>
                      <p:cNvPr id="0" name="Picture 39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51753" y="1892300"/>
                        <a:ext cx="18288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93811576"/>
              </p:ext>
            </p:extLst>
          </p:nvPr>
        </p:nvGraphicFramePr>
        <p:xfrm>
          <a:off x="1447800" y="1828800"/>
          <a:ext cx="177800" cy="304800"/>
        </p:xfrm>
        <a:graphic>
          <a:graphicData uri="http://schemas.openxmlformats.org/presentationml/2006/ole">
            <mc:AlternateContent xmlns:mc="http://schemas.openxmlformats.org/markup-compatibility/2006">
              <mc:Choice xmlns:v="urn:schemas-microsoft-com:vml" Requires="v">
                <p:oleObj spid="_x0000_s58846" name="Equation" r:id="rId11" imgW="164520" imgH="292320" progId="Equation.DSMT4">
                  <p:embed/>
                </p:oleObj>
              </mc:Choice>
              <mc:Fallback>
                <p:oleObj name="Equation" r:id="rId11" imgW="164520" imgH="292320" progId="Equation.DSMT4">
                  <p:embed/>
                  <p:pic>
                    <p:nvPicPr>
                      <p:cNvPr id="0" name="Picture 39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47800" y="1828800"/>
                        <a:ext cx="1778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4"/>
          <p:cNvGraphicFramePr>
            <a:graphicFrameLocks noChangeAspect="1"/>
          </p:cNvGraphicFramePr>
          <p:nvPr>
            <p:extLst>
              <p:ext uri="{D42A27DB-BD31-4B8C-83A1-F6EECF244321}">
                <p14:modId xmlns:p14="http://schemas.microsoft.com/office/powerpoint/2010/main" val="1418912631"/>
              </p:ext>
            </p:extLst>
          </p:nvPr>
        </p:nvGraphicFramePr>
        <p:xfrm>
          <a:off x="1206749" y="2647702"/>
          <a:ext cx="1143000" cy="279400"/>
        </p:xfrm>
        <a:graphic>
          <a:graphicData uri="http://schemas.openxmlformats.org/presentationml/2006/ole">
            <mc:AlternateContent xmlns:mc="http://schemas.openxmlformats.org/markup-compatibility/2006">
              <mc:Choice xmlns:v="urn:schemas-microsoft-com:vml" Requires="v">
                <p:oleObj spid="_x0000_s58847" name="Equation" r:id="rId13" imgW="1133640" imgH="264960" progId="Equation.DSMT4">
                  <p:embed/>
                </p:oleObj>
              </mc:Choice>
              <mc:Fallback>
                <p:oleObj name="Equation" r:id="rId13" imgW="1133640" imgH="264960" progId="Equation.DSMT4">
                  <p:embed/>
                  <p:pic>
                    <p:nvPicPr>
                      <p:cNvPr id="0" name="Picture 39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06749" y="2647702"/>
                        <a:ext cx="11430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3" name="Object 4"/>
          <p:cNvGraphicFramePr>
            <a:graphicFrameLocks noChangeAspect="1"/>
          </p:cNvGraphicFramePr>
          <p:nvPr>
            <p:extLst>
              <p:ext uri="{D42A27DB-BD31-4B8C-83A1-F6EECF244321}">
                <p14:modId xmlns:p14="http://schemas.microsoft.com/office/powerpoint/2010/main" val="421377985"/>
              </p:ext>
            </p:extLst>
          </p:nvPr>
        </p:nvGraphicFramePr>
        <p:xfrm>
          <a:off x="1206749" y="3117850"/>
          <a:ext cx="698500" cy="292100"/>
        </p:xfrm>
        <a:graphic>
          <a:graphicData uri="http://schemas.openxmlformats.org/presentationml/2006/ole">
            <mc:AlternateContent xmlns:mc="http://schemas.openxmlformats.org/markup-compatibility/2006">
              <mc:Choice xmlns:v="urn:schemas-microsoft-com:vml" Requires="v">
                <p:oleObj spid="_x0000_s58848" name="Equation" r:id="rId15" imgW="685440" imgH="283320" progId="Equation.DSMT4">
                  <p:embed/>
                </p:oleObj>
              </mc:Choice>
              <mc:Fallback>
                <p:oleObj name="Equation" r:id="rId15" imgW="685440" imgH="283320" progId="Equation.DSMT4">
                  <p:embed/>
                  <p:pic>
                    <p:nvPicPr>
                      <p:cNvPr id="0" name="Picture 39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206749" y="3117850"/>
                        <a:ext cx="6985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4128545221"/>
              </p:ext>
            </p:extLst>
          </p:nvPr>
        </p:nvGraphicFramePr>
        <p:xfrm>
          <a:off x="1447800" y="2450852"/>
          <a:ext cx="177800" cy="304800"/>
        </p:xfrm>
        <a:graphic>
          <a:graphicData uri="http://schemas.openxmlformats.org/presentationml/2006/ole">
            <mc:AlternateContent xmlns:mc="http://schemas.openxmlformats.org/markup-compatibility/2006">
              <mc:Choice xmlns:v="urn:schemas-microsoft-com:vml" Requires="v">
                <p:oleObj spid="_x0000_s58849" name="Equation" r:id="rId17" imgW="164520" imgH="292320" progId="Equation.DSMT4">
                  <p:embed/>
                </p:oleObj>
              </mc:Choice>
              <mc:Fallback>
                <p:oleObj name="Equation" r:id="rId17" imgW="164520" imgH="292320" progId="Equation.DSMT4">
                  <p:embed/>
                  <p:pic>
                    <p:nvPicPr>
                      <p:cNvPr id="0" name="Picture 39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47800" y="2450852"/>
                        <a:ext cx="1778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2285471338"/>
              </p:ext>
            </p:extLst>
          </p:nvPr>
        </p:nvGraphicFramePr>
        <p:xfrm>
          <a:off x="3605213" y="3835400"/>
          <a:ext cx="1016000" cy="596900"/>
        </p:xfrm>
        <a:graphic>
          <a:graphicData uri="http://schemas.openxmlformats.org/presentationml/2006/ole">
            <mc:AlternateContent xmlns:mc="http://schemas.openxmlformats.org/markup-compatibility/2006">
              <mc:Choice xmlns:v="urn:schemas-microsoft-com:vml" Requires="v">
                <p:oleObj spid="_x0000_s58850" name="Equation" r:id="rId18" imgW="1005480" imgH="585000" progId="Equation.DSMT4">
                  <p:embed/>
                </p:oleObj>
              </mc:Choice>
              <mc:Fallback>
                <p:oleObj name="Equation" r:id="rId18" imgW="1005480" imgH="585000" progId="Equation.DSMT4">
                  <p:embed/>
                  <p:pic>
                    <p:nvPicPr>
                      <p:cNvPr id="0" name="Picture 39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605213" y="3835400"/>
                        <a:ext cx="10160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 name="Object 4"/>
          <p:cNvGraphicFramePr>
            <a:graphicFrameLocks noChangeAspect="1"/>
          </p:cNvGraphicFramePr>
          <p:nvPr>
            <p:extLst>
              <p:ext uri="{D42A27DB-BD31-4B8C-83A1-F6EECF244321}">
                <p14:modId xmlns:p14="http://schemas.microsoft.com/office/powerpoint/2010/main" val="839551710"/>
              </p:ext>
            </p:extLst>
          </p:nvPr>
        </p:nvGraphicFramePr>
        <p:xfrm>
          <a:off x="5333751" y="3835152"/>
          <a:ext cx="774700" cy="596900"/>
        </p:xfrm>
        <a:graphic>
          <a:graphicData uri="http://schemas.openxmlformats.org/presentationml/2006/ole">
            <mc:AlternateContent xmlns:mc="http://schemas.openxmlformats.org/markup-compatibility/2006">
              <mc:Choice xmlns:v="urn:schemas-microsoft-com:vml" Requires="v">
                <p:oleObj spid="_x0000_s58851" name="Equation" r:id="rId20" imgW="758520" imgH="585000" progId="Equation.DSMT4">
                  <p:embed/>
                </p:oleObj>
              </mc:Choice>
              <mc:Fallback>
                <p:oleObj name="Equation" r:id="rId20" imgW="758520" imgH="585000" progId="Equation.DSMT4">
                  <p:embed/>
                  <p:pic>
                    <p:nvPicPr>
                      <p:cNvPr id="0" name="Picture 398"/>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333751" y="3835152"/>
                        <a:ext cx="7747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1558968861"/>
              </p:ext>
            </p:extLst>
          </p:nvPr>
        </p:nvGraphicFramePr>
        <p:xfrm>
          <a:off x="5092949" y="4356100"/>
          <a:ext cx="825500" cy="596900"/>
        </p:xfrm>
        <a:graphic>
          <a:graphicData uri="http://schemas.openxmlformats.org/presentationml/2006/ole">
            <mc:AlternateContent xmlns:mc="http://schemas.openxmlformats.org/markup-compatibility/2006">
              <mc:Choice xmlns:v="urn:schemas-microsoft-com:vml" Requires="v">
                <p:oleObj spid="_x0000_s58852" name="Equation" r:id="rId22" imgW="813600" imgH="585000" progId="Equation.DSMT4">
                  <p:embed/>
                </p:oleObj>
              </mc:Choice>
              <mc:Fallback>
                <p:oleObj name="Equation" r:id="rId22" imgW="813600" imgH="585000" progId="Equation.DSMT4">
                  <p:embed/>
                  <p:pic>
                    <p:nvPicPr>
                      <p:cNvPr id="0" name="Picture 399"/>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092949" y="4356100"/>
                        <a:ext cx="8255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 name="Object 11"/>
          <p:cNvGraphicFramePr>
            <a:graphicFrameLocks noChangeAspect="1"/>
          </p:cNvGraphicFramePr>
          <p:nvPr>
            <p:extLst>
              <p:ext uri="{D42A27DB-BD31-4B8C-83A1-F6EECF244321}">
                <p14:modId xmlns:p14="http://schemas.microsoft.com/office/powerpoint/2010/main" val="4114746756"/>
              </p:ext>
            </p:extLst>
          </p:nvPr>
        </p:nvGraphicFramePr>
        <p:xfrm>
          <a:off x="2819400" y="3124200"/>
          <a:ext cx="1625600" cy="228600"/>
        </p:xfrm>
        <a:graphic>
          <a:graphicData uri="http://schemas.openxmlformats.org/presentationml/2006/ole">
            <mc:AlternateContent xmlns:mc="http://schemas.openxmlformats.org/markup-compatibility/2006">
              <mc:Choice xmlns:v="urn:schemas-microsoft-com:vml" Requires="v">
                <p:oleObj spid="_x0000_s58853" name="Equation" r:id="rId24" imgW="1618200" imgH="219240" progId="Equation.DSMT4">
                  <p:embed/>
                </p:oleObj>
              </mc:Choice>
              <mc:Fallback>
                <p:oleObj name="Equation" r:id="rId24" imgW="1618200" imgH="219240" progId="Equation.DSMT4">
                  <p:embed/>
                  <p:pic>
                    <p:nvPicPr>
                      <p:cNvPr id="0" name="Picture 400"/>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819400" y="3124200"/>
                        <a:ext cx="1625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3050416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p:nvPr>
        </p:nvSpPr>
        <p:spPr>
          <a:prstGeom prst="rect">
            <a:avLst/>
          </a:prstGeom>
        </p:spPr>
        <p:txBody>
          <a:bodyPr/>
          <a:lstStyle/>
          <a:p>
            <a:r>
              <a:rPr lang="en-US" sz="3200" dirty="0">
                <a:solidFill>
                  <a:schemeClr val="accent1"/>
                </a:solidFill>
              </a:rPr>
              <a:t>Example 6: </a:t>
            </a:r>
            <a:r>
              <a:rPr lang="en-US" dirty="0"/>
              <a:t>Locating Points on the Graph </a:t>
            </a:r>
            <a:br>
              <a:rPr lang="en-US" dirty="0"/>
            </a:br>
            <a:r>
              <a:rPr lang="en-US" dirty="0"/>
              <a:t>of a Line</a:t>
            </a:r>
            <a:endParaRPr lang="en-US" sz="3200" dirty="0">
              <a:solidFill>
                <a:schemeClr val="accent1"/>
              </a:solidFill>
            </a:endParaRPr>
          </a:p>
        </p:txBody>
      </p:sp>
      <p:sp>
        <p:nvSpPr>
          <p:cNvPr id="23555" name="Rectangle 3"/>
          <p:cNvSpPr>
            <a:spLocks noGrp="1"/>
          </p:cNvSpPr>
          <p:nvPr>
            <p:ph idx="1"/>
          </p:nvPr>
        </p:nvSpPr>
        <p:spPr>
          <a:xfrm>
            <a:off x="457200" y="1397992"/>
            <a:ext cx="8229600" cy="1713756"/>
          </a:xfrm>
          <a:prstGeom prst="rect">
            <a:avLst/>
          </a:prstGeom>
        </p:spPr>
        <p:txBody>
          <a:bodyPr>
            <a:noAutofit/>
          </a:bodyPr>
          <a:lstStyle/>
          <a:p>
            <a:pPr marL="0" indent="0">
              <a:spcBef>
                <a:spcPts val="0"/>
              </a:spcBef>
              <a:buFont typeface="Courier New" pitchFamily="49" charset="0"/>
              <a:buNone/>
            </a:pPr>
            <a:r>
              <a:rPr lang="en-US" i="0" dirty="0">
                <a:solidFill>
                  <a:schemeClr val="tx1"/>
                </a:solidFill>
              </a:rPr>
              <a:t>The graphs of two lines are given. Each line contains an infinite number of points. Use the grid to help you locate (or estimate) three points on each line.</a:t>
            </a:r>
            <a:r>
              <a:rPr lang="en-US" dirty="0">
                <a:solidFill>
                  <a:schemeClr val="tx1"/>
                </a:solidFill>
              </a:rPr>
              <a:t> </a:t>
            </a:r>
          </a:p>
          <a:p>
            <a:pPr marL="0" indent="0">
              <a:spcBef>
                <a:spcPts val="0"/>
              </a:spcBef>
              <a:buFont typeface="Courier New" pitchFamily="49" charset="0"/>
              <a:buNone/>
            </a:pPr>
            <a:r>
              <a:rPr lang="en-US" b="1" i="0" dirty="0">
                <a:solidFill>
                  <a:schemeClr val="tx1"/>
                </a:solidFill>
              </a:rPr>
              <a:t>a.</a:t>
            </a:r>
          </a:p>
        </p:txBody>
      </p:sp>
      <p:pic>
        <p:nvPicPr>
          <p:cNvPr id="66561" name="Picture 1"/>
          <p:cNvPicPr>
            <a:picLocks noChangeAspect="1" noChangeArrowheads="1"/>
          </p:cNvPicPr>
          <p:nvPr/>
        </p:nvPicPr>
        <p:blipFill>
          <a:blip r:embed="rId2" cstate="print"/>
          <a:srcRect/>
          <a:stretch>
            <a:fillRect/>
          </a:stretch>
        </p:blipFill>
        <p:spPr bwMode="auto">
          <a:xfrm>
            <a:off x="907409" y="2700556"/>
            <a:ext cx="3291840" cy="3284409"/>
          </a:xfrm>
          <a:prstGeom prst="rect">
            <a:avLst/>
          </a:prstGeom>
          <a:noFill/>
          <a:ln w="9525">
            <a:noFill/>
            <a:miter lim="800000"/>
            <a:headEnd/>
            <a:tailEnd/>
          </a:ln>
        </p:spPr>
      </p:pic>
      <p:sp>
        <p:nvSpPr>
          <p:cNvPr id="2" name="Rectangle 1">
            <a:extLst>
              <a:ext uri="{FF2B5EF4-FFF2-40B4-BE49-F238E27FC236}">
                <a16:creationId xmlns:a16="http://schemas.microsoft.com/office/drawing/2014/main" id="{FB420CD4-C05A-47B3-8624-E86D4EBCB0AC}"/>
              </a:ext>
            </a:extLst>
          </p:cNvPr>
          <p:cNvSpPr/>
          <p:nvPr/>
        </p:nvSpPr>
        <p:spPr>
          <a:xfrm>
            <a:off x="4165002" y="3424541"/>
            <a:ext cx="4978998" cy="2677656"/>
          </a:xfrm>
          <a:prstGeom prst="rect">
            <a:avLst/>
          </a:prstGeom>
        </p:spPr>
        <p:txBody>
          <a:bodyPr wrap="square">
            <a:spAutoFit/>
          </a:bodyPr>
          <a:lstStyle/>
          <a:p>
            <a:pPr marL="514350" indent="-514350" eaLnBrk="0" hangingPunct="0">
              <a:buFont typeface="+mj-lt"/>
              <a:buAutoNum type="alphaLcPeriod"/>
              <a:tabLst>
                <a:tab pos="534988" algn="l"/>
              </a:tabLst>
            </a:pPr>
            <a:r>
              <a:rPr lang="en-US" sz="2800" dirty="0">
                <a:latin typeface="Calibri" pitchFamily="34" charset="0"/>
              </a:rPr>
              <a:t>Three points on this graph are </a:t>
            </a:r>
            <a:r>
              <a:rPr lang="en-US" sz="2800" dirty="0">
                <a:solidFill>
                  <a:srgbClr val="FF0000"/>
                </a:solidFill>
                <a:latin typeface="Calibri" pitchFamily="34" charset="0"/>
              </a:rPr>
              <a:t>(−2, −1)</a:t>
            </a:r>
            <a:r>
              <a:rPr lang="en-US" sz="2800" dirty="0">
                <a:latin typeface="Calibri" pitchFamily="34" charset="0"/>
              </a:rPr>
              <a:t>,</a:t>
            </a:r>
            <a:r>
              <a:rPr lang="en-US" sz="2800" dirty="0">
                <a:solidFill>
                  <a:srgbClr val="FF0000"/>
                </a:solidFill>
                <a:latin typeface="Calibri" pitchFamily="34" charset="0"/>
              </a:rPr>
              <a:t> (1, 2)</a:t>
            </a:r>
            <a:r>
              <a:rPr lang="en-US" sz="2800" dirty="0">
                <a:latin typeface="Calibri" pitchFamily="34" charset="0"/>
              </a:rPr>
              <a:t>, and </a:t>
            </a:r>
            <a:r>
              <a:rPr lang="en-US" sz="2800" dirty="0">
                <a:solidFill>
                  <a:srgbClr val="FF0000"/>
                </a:solidFill>
                <a:latin typeface="Calibri" pitchFamily="34" charset="0"/>
              </a:rPr>
              <a:t>(3, 4)</a:t>
            </a:r>
            <a:r>
              <a:rPr lang="en-US" sz="2800" dirty="0">
                <a:latin typeface="Calibri" pitchFamily="34" charset="0"/>
              </a:rPr>
              <a:t>. (Of course there is more than one correct answer to this type of question. Use your own judgment.) </a:t>
            </a:r>
          </a:p>
        </p:txBody>
      </p:sp>
      <p:sp>
        <p:nvSpPr>
          <p:cNvPr id="3" name="Rectangle 2">
            <a:extLst>
              <a:ext uri="{FF2B5EF4-FFF2-40B4-BE49-F238E27FC236}">
                <a16:creationId xmlns:a16="http://schemas.microsoft.com/office/drawing/2014/main" id="{5F923B48-159E-48E6-B47D-BD9D6CA2C8BB}"/>
              </a:ext>
            </a:extLst>
          </p:cNvPr>
          <p:cNvSpPr/>
          <p:nvPr/>
        </p:nvSpPr>
        <p:spPr>
          <a:xfrm>
            <a:off x="4165002" y="2850138"/>
            <a:ext cx="1425390" cy="523220"/>
          </a:xfrm>
          <a:prstGeom prst="rect">
            <a:avLst/>
          </a:prstGeom>
        </p:spPr>
        <p:txBody>
          <a:bodyPr wrap="none">
            <a:spAutoFit/>
          </a:bodyPr>
          <a:lstStyle/>
          <a:p>
            <a:r>
              <a:rPr lang="en-US" sz="2800" b="1" dirty="0">
                <a:latin typeface="Calibri" pitchFamily="34" charset="0"/>
              </a:rPr>
              <a:t>Solution</a:t>
            </a:r>
            <a:endParaRPr 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656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sz="3200">
                <a:solidFill>
                  <a:schemeClr val="accent1"/>
                </a:solidFill>
              </a:rPr>
              <a:t>Objectives</a:t>
            </a:r>
          </a:p>
        </p:txBody>
      </p:sp>
      <p:sp>
        <p:nvSpPr>
          <p:cNvPr id="5123" name="Content Placeholder 2"/>
          <p:cNvSpPr>
            <a:spLocks noGrp="1"/>
          </p:cNvSpPr>
          <p:nvPr>
            <p:ph idx="1"/>
          </p:nvPr>
        </p:nvSpPr>
        <p:spPr>
          <a:xfrm>
            <a:off x="457200" y="1280160"/>
            <a:ext cx="8229600" cy="3828741"/>
          </a:xfrm>
        </p:spPr>
        <p:txBody>
          <a:bodyPr>
            <a:spAutoFit/>
          </a:bodyPr>
          <a:lstStyle/>
          <a:p>
            <a:pPr marL="349250" indent="-349250">
              <a:spcAft>
                <a:spcPts val="1200"/>
              </a:spcAft>
              <a:buFont typeface="Courier New" pitchFamily="49" charset="0"/>
              <a:buChar char="o"/>
            </a:pPr>
            <a:r>
              <a:rPr lang="en-US" dirty="0"/>
              <a:t>Relate ordered pairs of real</a:t>
            </a:r>
            <a:r>
              <a:rPr lang="en-US" i="0" dirty="0">
                <a:solidFill>
                  <a:schemeClr val="tx1"/>
                </a:solidFill>
              </a:rPr>
              <a:t> </a:t>
            </a:r>
            <a:r>
              <a:rPr lang="en-US" dirty="0"/>
              <a:t>numbers using an equation in two variables.</a:t>
            </a:r>
            <a:endParaRPr lang="en-US" i="0" dirty="0">
              <a:solidFill>
                <a:schemeClr val="tx1"/>
              </a:solidFill>
            </a:endParaRPr>
          </a:p>
          <a:p>
            <a:pPr marL="349250" indent="-349250">
              <a:spcAft>
                <a:spcPts val="1200"/>
              </a:spcAft>
              <a:buFont typeface="Courier New" pitchFamily="49" charset="0"/>
              <a:buChar char="o"/>
            </a:pPr>
            <a:r>
              <a:rPr lang="en-US" dirty="0"/>
              <a:t>Plot ordered pairs of real numbers in the Cartesian coordinate system. </a:t>
            </a:r>
            <a:endParaRPr lang="en-US" i="0" dirty="0">
              <a:solidFill>
                <a:schemeClr val="tx1"/>
              </a:solidFill>
            </a:endParaRPr>
          </a:p>
          <a:p>
            <a:pPr marL="349250" indent="-349250">
              <a:spcAft>
                <a:spcPts val="1200"/>
              </a:spcAft>
              <a:buFont typeface="Courier New" pitchFamily="49" charset="0"/>
              <a:buChar char="o"/>
            </a:pPr>
            <a:r>
              <a:rPr lang="en-US" dirty="0"/>
              <a:t>Find ordered pairs that satisfy a given linear equation.</a:t>
            </a:r>
            <a:endParaRPr lang="en-US" i="0" dirty="0">
              <a:solidFill>
                <a:schemeClr val="tx1"/>
              </a:solidFill>
            </a:endParaRPr>
          </a:p>
          <a:p>
            <a:pPr marL="349250" indent="-349250">
              <a:spcAft>
                <a:spcPts val="1200"/>
              </a:spcAft>
              <a:buFont typeface="Courier New" pitchFamily="49" charset="0"/>
              <a:buChar char="o"/>
            </a:pPr>
            <a:r>
              <a:rPr lang="en-US" dirty="0"/>
              <a:t>Identify points on a graph.</a:t>
            </a:r>
            <a:endParaRPr lang="en-US" i="0" dirty="0">
              <a:solidFill>
                <a:schemeClr val="tx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p:nvPr>
        </p:nvSpPr>
        <p:spPr>
          <a:prstGeom prst="rect">
            <a:avLst/>
          </a:prstGeom>
        </p:spPr>
        <p:txBody>
          <a:bodyPr/>
          <a:lstStyle/>
          <a:p>
            <a:r>
              <a:rPr lang="en-US" dirty="0">
                <a:solidFill>
                  <a:schemeClr val="accent1"/>
                </a:solidFill>
              </a:rPr>
              <a:t>Example 6: </a:t>
            </a:r>
            <a:r>
              <a:rPr lang="en-US" dirty="0"/>
              <a:t>Locating Points on the Graph </a:t>
            </a:r>
            <a:br>
              <a:rPr lang="en-US" dirty="0"/>
            </a:br>
            <a:r>
              <a:rPr lang="en-US" dirty="0"/>
              <a:t>of a Line</a:t>
            </a:r>
            <a:r>
              <a:rPr lang="en-US" dirty="0">
                <a:solidFill>
                  <a:schemeClr val="accent1"/>
                </a:solidFill>
              </a:rPr>
              <a:t> (cont.)</a:t>
            </a:r>
            <a:endParaRPr lang="en-US" sz="3200" dirty="0">
              <a:solidFill>
                <a:schemeClr val="accent1"/>
              </a:solidFill>
            </a:endParaRPr>
          </a:p>
        </p:txBody>
      </p:sp>
      <p:sp>
        <p:nvSpPr>
          <p:cNvPr id="23555" name="Rectangle 3"/>
          <p:cNvSpPr>
            <a:spLocks noGrp="1"/>
          </p:cNvSpPr>
          <p:nvPr>
            <p:ph idx="1"/>
          </p:nvPr>
        </p:nvSpPr>
        <p:spPr>
          <a:xfrm>
            <a:off x="457200" y="1385540"/>
            <a:ext cx="8229600" cy="1713756"/>
          </a:xfrm>
          <a:prstGeom prst="rect">
            <a:avLst/>
          </a:prstGeom>
        </p:spPr>
        <p:txBody>
          <a:bodyPr>
            <a:normAutofit/>
          </a:bodyPr>
          <a:lstStyle/>
          <a:p>
            <a:pPr marL="0" indent="0">
              <a:spcBef>
                <a:spcPts val="0"/>
              </a:spcBef>
              <a:buFont typeface="Courier New" pitchFamily="49" charset="0"/>
              <a:buNone/>
            </a:pPr>
            <a:r>
              <a:rPr lang="en-US" b="1" i="0" dirty="0">
                <a:solidFill>
                  <a:schemeClr val="tx1"/>
                </a:solidFill>
              </a:rPr>
              <a:t>b.</a:t>
            </a:r>
          </a:p>
        </p:txBody>
      </p:sp>
      <p:pic>
        <p:nvPicPr>
          <p:cNvPr id="65537" name="Picture 1"/>
          <p:cNvPicPr>
            <a:picLocks noChangeAspect="1" noChangeArrowheads="1"/>
          </p:cNvPicPr>
          <p:nvPr/>
        </p:nvPicPr>
        <p:blipFill>
          <a:blip r:embed="rId2" cstate="print"/>
          <a:srcRect/>
          <a:stretch>
            <a:fillRect/>
          </a:stretch>
        </p:blipFill>
        <p:spPr bwMode="auto">
          <a:xfrm>
            <a:off x="914400" y="1402634"/>
            <a:ext cx="3291840" cy="3321766"/>
          </a:xfrm>
          <a:prstGeom prst="rect">
            <a:avLst/>
          </a:prstGeom>
          <a:noFill/>
          <a:ln w="9525">
            <a:noFill/>
            <a:miter lim="800000"/>
            <a:headEnd/>
            <a:tailEnd/>
          </a:ln>
        </p:spPr>
      </p:pic>
      <p:sp>
        <p:nvSpPr>
          <p:cNvPr id="2" name="Rectangle 1">
            <a:extLst>
              <a:ext uri="{FF2B5EF4-FFF2-40B4-BE49-F238E27FC236}">
                <a16:creationId xmlns:a16="http://schemas.microsoft.com/office/drawing/2014/main" id="{34829286-3997-4548-8ED9-AD31CEBC104D}"/>
              </a:ext>
            </a:extLst>
          </p:cNvPr>
          <p:cNvSpPr/>
          <p:nvPr/>
        </p:nvSpPr>
        <p:spPr>
          <a:xfrm>
            <a:off x="4189116" y="2134459"/>
            <a:ext cx="4922520" cy="2954655"/>
          </a:xfrm>
          <a:prstGeom prst="rect">
            <a:avLst/>
          </a:prstGeom>
        </p:spPr>
        <p:txBody>
          <a:bodyPr wrap="square">
            <a:spAutoFit/>
          </a:bodyPr>
          <a:lstStyle/>
          <a:p>
            <a:pPr marL="514350" indent="-514350" eaLnBrk="0" hangingPunct="0">
              <a:buFont typeface="+mj-lt"/>
              <a:buAutoNum type="alphaLcPeriod"/>
              <a:tabLst>
                <a:tab pos="534988" algn="l"/>
              </a:tabLst>
            </a:pPr>
            <a:endParaRPr lang="en-US" dirty="0">
              <a:latin typeface="Calibri" pitchFamily="34" charset="0"/>
            </a:endParaRPr>
          </a:p>
          <a:p>
            <a:pPr marL="514350" indent="-514350" eaLnBrk="0" hangingPunct="0">
              <a:buFont typeface="+mj-lt"/>
              <a:buAutoNum type="alphaLcPeriod" startAt="2"/>
              <a:tabLst>
                <a:tab pos="534988" algn="l"/>
              </a:tabLst>
            </a:pPr>
            <a:r>
              <a:rPr lang="en-US" sz="2800" dirty="0">
                <a:latin typeface="Calibri" pitchFamily="34" charset="0"/>
              </a:rPr>
              <a:t>Three points on this graph are </a:t>
            </a:r>
            <a:r>
              <a:rPr lang="en-US" sz="2800" dirty="0">
                <a:solidFill>
                  <a:srgbClr val="FF0000"/>
                </a:solidFill>
                <a:latin typeface="Calibri" pitchFamily="34" charset="0"/>
              </a:rPr>
              <a:t>(0, 3)</a:t>
            </a:r>
            <a:r>
              <a:rPr lang="en-US" sz="2800" dirty="0">
                <a:latin typeface="Calibri" pitchFamily="34" charset="0"/>
              </a:rPr>
              <a:t>,</a:t>
            </a:r>
            <a:r>
              <a:rPr lang="en-US" sz="2800" dirty="0">
                <a:solidFill>
                  <a:srgbClr val="FF0000"/>
                </a:solidFill>
                <a:latin typeface="Calibri" pitchFamily="34" charset="0"/>
              </a:rPr>
              <a:t> (1, 1)</a:t>
            </a:r>
            <a:r>
              <a:rPr lang="en-US" sz="2800" dirty="0">
                <a:latin typeface="Calibri" pitchFamily="34" charset="0"/>
              </a:rPr>
              <a:t>, and </a:t>
            </a:r>
            <a:r>
              <a:rPr lang="en-US" sz="2800" dirty="0">
                <a:solidFill>
                  <a:srgbClr val="FF0000"/>
                </a:solidFill>
                <a:latin typeface="Calibri" pitchFamily="34" charset="0"/>
              </a:rPr>
              <a:t>(2, </a:t>
            </a:r>
            <a:r>
              <a:rPr lang="en-US" sz="2800" dirty="0">
                <a:solidFill>
                  <a:srgbClr val="FF0000"/>
                </a:solidFill>
                <a:latin typeface="Symbol" pitchFamily="18" charset="2"/>
              </a:rPr>
              <a:t>-</a:t>
            </a:r>
            <a:r>
              <a:rPr lang="en-US" sz="2800" dirty="0">
                <a:solidFill>
                  <a:srgbClr val="FF0000"/>
                </a:solidFill>
                <a:latin typeface="Calibri" pitchFamily="34" charset="0"/>
              </a:rPr>
              <a:t>1)</a:t>
            </a:r>
            <a:r>
              <a:rPr lang="en-US" sz="2800" dirty="0">
                <a:latin typeface="Calibri" pitchFamily="34" charset="0"/>
              </a:rPr>
              <a:t>. (You may also estimate with fractions. For example, one point appears to be approximately.)</a:t>
            </a:r>
            <a:endParaRPr lang="en-US" sz="2800" b="1" dirty="0"/>
          </a:p>
        </p:txBody>
      </p:sp>
      <p:sp>
        <p:nvSpPr>
          <p:cNvPr id="6" name="Rectangle 5">
            <a:extLst>
              <a:ext uri="{FF2B5EF4-FFF2-40B4-BE49-F238E27FC236}">
                <a16:creationId xmlns:a16="http://schemas.microsoft.com/office/drawing/2014/main" id="{45E842E5-7C81-44C5-90ED-0DD1DC6D4B49}"/>
              </a:ext>
            </a:extLst>
          </p:cNvPr>
          <p:cNvSpPr/>
          <p:nvPr/>
        </p:nvSpPr>
        <p:spPr>
          <a:xfrm>
            <a:off x="4231640" y="1719198"/>
            <a:ext cx="1425390" cy="523220"/>
          </a:xfrm>
          <a:prstGeom prst="rect">
            <a:avLst/>
          </a:prstGeom>
        </p:spPr>
        <p:txBody>
          <a:bodyPr wrap="none">
            <a:spAutoFit/>
          </a:bodyPr>
          <a:lstStyle/>
          <a:p>
            <a:r>
              <a:rPr lang="en-US" sz="2800" b="1" dirty="0">
                <a:latin typeface="Calibri" pitchFamily="34" charset="0"/>
              </a:rPr>
              <a:t>Solution</a:t>
            </a:r>
            <a:endParaRPr lang="en-US" sz="2800" b="1" dirty="0"/>
          </a:p>
        </p:txBody>
      </p:sp>
    </p:spTree>
    <p:extLst>
      <p:ext uri="{BB962C8B-B14F-4D97-AF65-F5344CB8AC3E}">
        <p14:creationId xmlns:p14="http://schemas.microsoft.com/office/powerpoint/2010/main" val="852128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280160"/>
            <a:ext cx="8229600" cy="1471172"/>
          </a:xfrm>
          <a:solidFill>
            <a:srgbClr val="FFFFCC"/>
          </a:solidFill>
          <a:ln w="28575">
            <a:solidFill>
              <a:srgbClr val="000000"/>
            </a:solidFill>
          </a:ln>
        </p:spPr>
        <p:txBody>
          <a:bodyPr>
            <a:spAutoFit/>
          </a:bodyPr>
          <a:lstStyle/>
          <a:p>
            <a:pPr marL="12700" indent="-12700" algn="ctr" eaLnBrk="0" hangingPunct="0">
              <a:tabLst>
                <a:tab pos="457200" algn="l"/>
              </a:tabLst>
            </a:pPr>
            <a:r>
              <a:rPr lang="en-US" b="1" dirty="0">
                <a:solidFill>
                  <a:srgbClr val="000000"/>
                </a:solidFill>
                <a:latin typeface="Calibri" pitchFamily="34" charset="0"/>
              </a:rPr>
              <a:t>Definition</a:t>
            </a:r>
            <a:endParaRPr lang="en-US" i="1" dirty="0">
              <a:solidFill>
                <a:srgbClr val="000000"/>
              </a:solidFill>
              <a:latin typeface="Calibri" pitchFamily="34" charset="0"/>
            </a:endParaRPr>
          </a:p>
          <a:p>
            <a:pPr marL="12700" indent="-12700" algn="just" eaLnBrk="0" hangingPunct="0">
              <a:tabLst>
                <a:tab pos="457200" algn="l"/>
              </a:tabLst>
            </a:pPr>
            <a:r>
              <a:rPr lang="en-US" dirty="0">
                <a:solidFill>
                  <a:srgbClr val="000000"/>
                </a:solidFill>
                <a:latin typeface="Calibri" pitchFamily="34" charset="0"/>
              </a:rPr>
              <a:t>There is a </a:t>
            </a:r>
            <a:r>
              <a:rPr lang="en-US" b="1" dirty="0">
                <a:solidFill>
                  <a:srgbClr val="C00000"/>
                </a:solidFill>
                <a:latin typeface="Calibri" pitchFamily="34" charset="0"/>
              </a:rPr>
              <a:t>one-to-one correspondence</a:t>
            </a:r>
            <a:r>
              <a:rPr lang="en-US" b="1" dirty="0">
                <a:solidFill>
                  <a:srgbClr val="000000"/>
                </a:solidFill>
                <a:latin typeface="Calibri" pitchFamily="34" charset="0"/>
              </a:rPr>
              <a:t> </a:t>
            </a:r>
            <a:r>
              <a:rPr lang="en-US" dirty="0">
                <a:solidFill>
                  <a:srgbClr val="000000"/>
                </a:solidFill>
                <a:latin typeface="Calibri" pitchFamily="34" charset="0"/>
              </a:rPr>
              <a:t>between points in a plane and ordered pairs of real numbers.</a:t>
            </a:r>
            <a:endParaRPr lang="en-US" dirty="0"/>
          </a:p>
        </p:txBody>
      </p:sp>
      <p:sp>
        <p:nvSpPr>
          <p:cNvPr id="6147" name="Rectangle 2"/>
          <p:cNvSpPr>
            <a:spLocks noGrp="1"/>
          </p:cNvSpPr>
          <p:nvPr>
            <p:ph type="title"/>
          </p:nvPr>
        </p:nvSpPr>
        <p:spPr>
          <a:prstGeom prst="rect">
            <a:avLst/>
          </a:prstGeom>
        </p:spPr>
        <p:txBody>
          <a:bodyPr/>
          <a:lstStyle/>
          <a:p>
            <a:pPr marL="12700" indent="-12700" eaLnBrk="0" hangingPunct="0">
              <a:tabLst>
                <a:tab pos="457200" algn="l"/>
              </a:tabLst>
            </a:pPr>
            <a:r>
              <a:rPr lang="en-US" dirty="0">
                <a:solidFill>
                  <a:schemeClr val="accent1"/>
                </a:solidFill>
                <a:latin typeface="Calibri" pitchFamily="34" charset="0"/>
              </a:rPr>
              <a:t>One-to-One Correspondence</a:t>
            </a:r>
            <a:r>
              <a:rPr lang="en-US" i="1" dirty="0">
                <a:solidFill>
                  <a:schemeClr val="accent1"/>
                </a:solidFill>
                <a:latin typeface="Calibri" pitchFamily="34" charset="0"/>
              </a:rPr>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Plotting Ordered Pairs</a:t>
            </a:r>
          </a:p>
        </p:txBody>
      </p:sp>
      <p:sp>
        <p:nvSpPr>
          <p:cNvPr id="4" name="TextBox 3"/>
          <p:cNvSpPr>
            <a:spLocks noGrp="1" noChangeArrowheads="1"/>
          </p:cNvSpPr>
          <p:nvPr>
            <p:ph idx="1"/>
          </p:nvPr>
        </p:nvSpPr>
        <p:spPr>
          <a:xfrm>
            <a:off x="457200" y="1280160"/>
            <a:ext cx="8229600" cy="3194721"/>
          </a:xfrm>
          <a:prstGeom prst="rect">
            <a:avLst/>
          </a:prstGeom>
          <a:noFill/>
          <a:ln w="28575">
            <a:solidFill>
              <a:srgbClr val="FF0000"/>
            </a:solidFill>
          </a:ln>
        </p:spPr>
        <p:txBody>
          <a:bodyPr>
            <a:spAutoFit/>
          </a:bodyPr>
          <a:lstStyle/>
          <a:p>
            <a:pPr marL="12700" indent="-12700" algn="ctr" eaLnBrk="1" hangingPunct="1">
              <a:buFont typeface="Courier New" pitchFamily="49" charset="0"/>
              <a:buNone/>
            </a:pPr>
            <a:r>
              <a:rPr lang="en-US" b="1" i="0" dirty="0">
                <a:solidFill>
                  <a:srgbClr val="000000"/>
                </a:solidFill>
              </a:rPr>
              <a:t>Notes</a:t>
            </a:r>
          </a:p>
          <a:p>
            <a:r>
              <a:rPr lang="en-US" dirty="0">
                <a:solidFill>
                  <a:srgbClr val="000000"/>
                </a:solidFill>
              </a:rPr>
              <a:t>Although this discussion is related to ordered pairs of real numbers, most of the examples use ordered pairs of </a:t>
            </a:r>
            <a:r>
              <a:rPr lang="en-US" b="1" dirty="0">
                <a:solidFill>
                  <a:srgbClr val="C00000"/>
                </a:solidFill>
              </a:rPr>
              <a:t>integers</a:t>
            </a:r>
            <a:r>
              <a:rPr lang="en-US" dirty="0">
                <a:solidFill>
                  <a:srgbClr val="000000"/>
                </a:solidFill>
              </a:rPr>
              <a:t>. This is because ordered pairs of integers are relatively easy to locate on and read from a graph. Ordered pairs with fractions, decimals, or radicals must be located by estimating the positions of the points. </a:t>
            </a:r>
          </a:p>
        </p:txBody>
      </p:sp>
    </p:spTree>
    <p:extLst>
      <p:ext uri="{BB962C8B-B14F-4D97-AF65-F5344CB8AC3E}">
        <p14:creationId xmlns:p14="http://schemas.microsoft.com/office/powerpoint/2010/main" val="1556177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Plotting Ordered Pairs</a:t>
            </a:r>
          </a:p>
        </p:txBody>
      </p:sp>
      <p:sp>
        <p:nvSpPr>
          <p:cNvPr id="4" name="TextBox 3"/>
          <p:cNvSpPr>
            <a:spLocks noGrp="1" noChangeArrowheads="1"/>
          </p:cNvSpPr>
          <p:nvPr>
            <p:ph idx="1"/>
          </p:nvPr>
        </p:nvSpPr>
        <p:spPr>
          <a:xfrm>
            <a:off x="457200" y="1280160"/>
            <a:ext cx="8229600" cy="4142673"/>
          </a:xfrm>
          <a:prstGeom prst="rect">
            <a:avLst/>
          </a:prstGeom>
          <a:noFill/>
          <a:ln w="28575">
            <a:solidFill>
              <a:srgbClr val="FF0000"/>
            </a:solidFill>
          </a:ln>
        </p:spPr>
        <p:txBody>
          <a:bodyPr>
            <a:spAutoFit/>
          </a:bodyPr>
          <a:lstStyle/>
          <a:p>
            <a:pPr marL="12700" indent="-12700" algn="ctr" eaLnBrk="1" hangingPunct="1">
              <a:buFont typeface="Courier New" pitchFamily="49" charset="0"/>
              <a:buNone/>
            </a:pPr>
            <a:r>
              <a:rPr lang="en-US" b="1" i="0" dirty="0">
                <a:solidFill>
                  <a:srgbClr val="000000"/>
                </a:solidFill>
              </a:rPr>
              <a:t>Notes (cont.)</a:t>
            </a:r>
          </a:p>
          <a:p>
            <a:r>
              <a:rPr lang="en-US" dirty="0">
                <a:solidFill>
                  <a:srgbClr val="000000"/>
                </a:solidFill>
              </a:rPr>
              <a:t>The precise coordinates intended for such points can be difficult or impossible to read because large dots must be used so the points can be seen. </a:t>
            </a:r>
            <a:r>
              <a:rPr lang="en-US" b="1" dirty="0">
                <a:solidFill>
                  <a:srgbClr val="C00000"/>
                </a:solidFill>
              </a:rPr>
              <a:t>Even with these difficulties, you should understand that we are discussing ordered pairs of real numbers and that points with fractions, decimals, and radicals as coordinates do exist and should be plotted by estimating their positions.</a:t>
            </a:r>
            <a:endParaRPr lang="en-US" dirty="0">
              <a:solidFill>
                <a:srgbClr val="C00000"/>
              </a:solidFill>
            </a:endParaRPr>
          </a:p>
        </p:txBody>
      </p:sp>
    </p:spTree>
    <p:extLst>
      <p:ext uri="{BB962C8B-B14F-4D97-AF65-F5344CB8AC3E}">
        <p14:creationId xmlns:p14="http://schemas.microsoft.com/office/powerpoint/2010/main" val="3786954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p:cNvSpPr>
          <p:nvPr/>
        </p:nvSpPr>
        <p:spPr>
          <a:xfrm>
            <a:off x="457200" y="1280160"/>
            <a:ext cx="8229600" cy="3939541"/>
          </a:xfrm>
          <a:prstGeom prst="rect">
            <a:avLst/>
          </a:prstGeom>
          <a:noFill/>
        </p:spPr>
        <p:txBody>
          <a:bodyPr>
            <a:spAutoFit/>
          </a:bodyPr>
          <a:lstStyle/>
          <a:p>
            <a:pPr algn="just"/>
            <a:r>
              <a:rPr lang="en-US" sz="2800" dirty="0"/>
              <a:t>Plot (or graph) the set of ordered pairs. </a:t>
            </a:r>
            <a:endParaRPr lang="en-US" sz="2800" b="1" dirty="0"/>
          </a:p>
          <a:p>
            <a:endParaRPr lang="en-US" sz="2800" b="1" dirty="0"/>
          </a:p>
          <a:p>
            <a:pPr>
              <a:spcBef>
                <a:spcPts val="2400"/>
              </a:spcBef>
            </a:pPr>
            <a:r>
              <a:rPr lang="en-US" sz="2000" b="1" dirty="0">
                <a:solidFill>
                  <a:srgbClr val="008080"/>
                </a:solidFill>
              </a:rPr>
              <a:t>Note: </a:t>
            </a:r>
            <a:r>
              <a:rPr lang="en-US" sz="2000" dirty="0">
                <a:solidFill>
                  <a:srgbClr val="008080"/>
                </a:solidFill>
              </a:rPr>
              <a:t>The listing of ordered pairs within the braces can be in any order.</a:t>
            </a:r>
          </a:p>
          <a:p>
            <a:pPr>
              <a:spcBef>
                <a:spcPct val="50000"/>
              </a:spcBef>
            </a:pPr>
            <a:r>
              <a:rPr lang="en-US" sz="2800" b="1" dirty="0"/>
              <a:t>Solution</a:t>
            </a:r>
          </a:p>
          <a:p>
            <a:r>
              <a:rPr lang="en-US" sz="2800" dirty="0"/>
              <a:t>To plot each ordered pair, start at the </a:t>
            </a:r>
            <a:r>
              <a:rPr lang="en-US" sz="2800" b="1" dirty="0"/>
              <a:t>origin</a:t>
            </a:r>
            <a:r>
              <a:rPr lang="en-US" sz="2800" dirty="0"/>
              <a:t> (0, 0). For the </a:t>
            </a:r>
            <a:r>
              <a:rPr lang="en-US" sz="2800" i="1" dirty="0"/>
              <a:t>x</a:t>
            </a:r>
            <a:r>
              <a:rPr lang="en-US" sz="2800" dirty="0"/>
              <a:t>‑coordinate, move right if positive and move left if negative. For the </a:t>
            </a:r>
            <a:r>
              <a:rPr lang="en-US" sz="2800" i="1" dirty="0"/>
              <a:t>y</a:t>
            </a:r>
            <a:r>
              <a:rPr lang="en-US" sz="2800" dirty="0"/>
              <a:t>‑coordinate, move up if positive and move down if negative.</a:t>
            </a:r>
          </a:p>
        </p:txBody>
      </p:sp>
      <p:sp>
        <p:nvSpPr>
          <p:cNvPr id="7170"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1: </a:t>
            </a:r>
            <a:r>
              <a:rPr lang="en-US" dirty="0"/>
              <a:t>Plotting Ordered Pairs</a:t>
            </a:r>
            <a:r>
              <a:rPr lang="en-US" sz="3200" dirty="0">
                <a:solidFill>
                  <a:schemeClr val="accent1"/>
                </a:solidFill>
              </a:rPr>
              <a:t> </a:t>
            </a:r>
          </a:p>
        </p:txBody>
      </p:sp>
      <p:graphicFrame>
        <p:nvGraphicFramePr>
          <p:cNvPr id="7172" name="Object 20"/>
          <p:cNvGraphicFramePr>
            <a:graphicFrameLocks noGrp="1" noChangeAspect="1"/>
          </p:cNvGraphicFramePr>
          <p:nvPr>
            <p:ph idx="1"/>
            <p:extLst>
              <p:ext uri="{D42A27DB-BD31-4B8C-83A1-F6EECF244321}">
                <p14:modId xmlns:p14="http://schemas.microsoft.com/office/powerpoint/2010/main" val="3589801590"/>
              </p:ext>
            </p:extLst>
          </p:nvPr>
        </p:nvGraphicFramePr>
        <p:xfrm>
          <a:off x="1734344" y="1801813"/>
          <a:ext cx="5675313" cy="550862"/>
        </p:xfrm>
        <a:graphic>
          <a:graphicData uri="http://schemas.openxmlformats.org/presentationml/2006/ole">
            <mc:AlternateContent xmlns:mc="http://schemas.openxmlformats.org/markup-compatibility/2006">
              <mc:Choice xmlns:v="urn:schemas-microsoft-com:vml" Requires="v">
                <p:oleObj spid="_x0000_s1357" name="Equation" r:id="rId3" imgW="6655680" imgH="639720" progId="Equation.DSMT4">
                  <p:embed/>
                </p:oleObj>
              </mc:Choice>
              <mc:Fallback>
                <p:oleObj name="Equation" r:id="rId3" imgW="6655680" imgH="639720" progId="Equation.DSMT4">
                  <p:embed/>
                  <p:pic>
                    <p:nvPicPr>
                      <p:cNvPr id="0" name="Picture 325"/>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4344" y="1801813"/>
                        <a:ext cx="5675313" cy="550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p:cNvSpPr>
          <p:nvPr>
            <p:ph type="title"/>
          </p:nvPr>
        </p:nvSpPr>
        <p:spPr>
          <a:prstGeom prst="rect">
            <a:avLst/>
          </a:prstGeom>
        </p:spPr>
        <p:txBody>
          <a:bodyPr/>
          <a:lstStyle/>
          <a:p>
            <a:r>
              <a:rPr lang="en-US" sz="3200" dirty="0">
                <a:solidFill>
                  <a:schemeClr val="accent1"/>
                </a:solidFill>
              </a:rPr>
              <a:t>Example 1: </a:t>
            </a:r>
            <a:r>
              <a:rPr lang="en-US" dirty="0"/>
              <a:t>Plotting Ordered Pairs</a:t>
            </a:r>
            <a:r>
              <a:rPr lang="en-US" sz="3200" dirty="0">
                <a:solidFill>
                  <a:schemeClr val="accent1"/>
                </a:solidFill>
              </a:rPr>
              <a:t> (cont.)</a:t>
            </a:r>
          </a:p>
        </p:txBody>
      </p:sp>
      <p:sp>
        <p:nvSpPr>
          <p:cNvPr id="20483" name="Rectangle 3"/>
          <p:cNvSpPr>
            <a:spLocks noGrp="1"/>
          </p:cNvSpPr>
          <p:nvPr>
            <p:ph idx="1"/>
          </p:nvPr>
        </p:nvSpPr>
        <p:spPr>
          <a:xfrm>
            <a:off x="457200" y="1219200"/>
            <a:ext cx="7162800" cy="4739760"/>
          </a:xfrm>
          <a:prstGeom prst="rect">
            <a:avLst/>
          </a:prstGeom>
          <a:noFill/>
        </p:spPr>
        <p:txBody>
          <a:bodyPr wrap="square">
            <a:spAutoFit/>
          </a:bodyPr>
          <a:lstStyle/>
          <a:p>
            <a:pPr>
              <a:spcBef>
                <a:spcPts val="600"/>
              </a:spcBef>
            </a:pPr>
            <a:r>
              <a:rPr lang="en-US" dirty="0"/>
              <a:t>For </a:t>
            </a:r>
            <a:r>
              <a:rPr lang="en-US" i="1" dirty="0">
                <a:solidFill>
                  <a:srgbClr val="0000FF"/>
                </a:solidFill>
              </a:rPr>
              <a:t>A</a:t>
            </a:r>
            <a:r>
              <a:rPr lang="en-US" dirty="0">
                <a:solidFill>
                  <a:srgbClr val="0000FF"/>
                </a:solidFill>
              </a:rPr>
              <a:t>(</a:t>
            </a:r>
            <a:r>
              <a:rPr lang="en-US" dirty="0">
                <a:solidFill>
                  <a:srgbClr val="0000FF"/>
                </a:solidFill>
                <a:latin typeface="Symbol" pitchFamily="18" charset="2"/>
              </a:rPr>
              <a:t>-</a:t>
            </a:r>
            <a:r>
              <a:rPr lang="en-US" dirty="0">
                <a:solidFill>
                  <a:srgbClr val="0000FF"/>
                </a:solidFill>
              </a:rPr>
              <a:t>2, 1)</a:t>
            </a:r>
            <a:r>
              <a:rPr lang="en-US" dirty="0"/>
              <a:t>, move </a:t>
            </a:r>
            <a:r>
              <a:rPr lang="en-US" dirty="0">
                <a:solidFill>
                  <a:srgbClr val="FF0000"/>
                </a:solidFill>
              </a:rPr>
              <a:t>2 units left and 1 unit up</a:t>
            </a:r>
            <a:r>
              <a:rPr lang="en-US" dirty="0"/>
              <a:t>.</a:t>
            </a:r>
          </a:p>
          <a:p>
            <a:pPr>
              <a:spcBef>
                <a:spcPts val="1500"/>
              </a:spcBef>
            </a:pPr>
            <a:r>
              <a:rPr lang="en-US" i="0" dirty="0">
                <a:solidFill>
                  <a:schemeClr val="tx1"/>
                </a:solidFill>
              </a:rPr>
              <a:t>For </a:t>
            </a:r>
            <a:r>
              <a:rPr lang="en-US" i="1" dirty="0">
                <a:solidFill>
                  <a:srgbClr val="0000FF"/>
                </a:solidFill>
              </a:rPr>
              <a:t>B</a:t>
            </a:r>
            <a:r>
              <a:rPr lang="en-US" i="0" dirty="0">
                <a:solidFill>
                  <a:srgbClr val="0000FF"/>
                </a:solidFill>
              </a:rPr>
              <a:t>(</a:t>
            </a:r>
            <a:r>
              <a:rPr lang="en-US" i="0" dirty="0">
                <a:solidFill>
                  <a:srgbClr val="0000FF"/>
                </a:solidFill>
                <a:latin typeface="Symbol" pitchFamily="18" charset="2"/>
              </a:rPr>
              <a:t>-</a:t>
            </a:r>
            <a:r>
              <a:rPr lang="en-US" i="0" dirty="0">
                <a:solidFill>
                  <a:srgbClr val="0000FF"/>
                </a:solidFill>
              </a:rPr>
              <a:t>2, </a:t>
            </a:r>
            <a:r>
              <a:rPr lang="en-US" i="0" dirty="0">
                <a:solidFill>
                  <a:srgbClr val="0000FF"/>
                </a:solidFill>
                <a:latin typeface="Symbol" pitchFamily="18" charset="2"/>
              </a:rPr>
              <a:t>-</a:t>
            </a:r>
            <a:r>
              <a:rPr lang="en-US" i="0" dirty="0">
                <a:solidFill>
                  <a:srgbClr val="0000FF"/>
                </a:solidFill>
              </a:rPr>
              <a:t>4)</a:t>
            </a:r>
            <a:r>
              <a:rPr lang="en-US" i="0" dirty="0">
                <a:solidFill>
                  <a:schemeClr val="tx1"/>
                </a:solidFill>
              </a:rPr>
              <a:t>, </a:t>
            </a:r>
            <a:r>
              <a:rPr lang="en-US" dirty="0"/>
              <a:t>move </a:t>
            </a:r>
            <a:r>
              <a:rPr lang="en-US" dirty="0">
                <a:solidFill>
                  <a:srgbClr val="FF0000"/>
                </a:solidFill>
              </a:rPr>
              <a:t>2 units left </a:t>
            </a:r>
            <a:br>
              <a:rPr lang="en-US" dirty="0">
                <a:solidFill>
                  <a:srgbClr val="FF0000"/>
                </a:solidFill>
              </a:rPr>
            </a:br>
            <a:r>
              <a:rPr lang="en-US" dirty="0"/>
              <a:t>and</a:t>
            </a:r>
            <a:r>
              <a:rPr lang="en-US" dirty="0">
                <a:solidFill>
                  <a:srgbClr val="FF0000"/>
                </a:solidFill>
              </a:rPr>
              <a:t> 4 units down</a:t>
            </a:r>
            <a:r>
              <a:rPr lang="en-US" dirty="0"/>
              <a:t>.</a:t>
            </a:r>
          </a:p>
          <a:p>
            <a:pPr>
              <a:spcBef>
                <a:spcPts val="1500"/>
              </a:spcBef>
            </a:pPr>
            <a:r>
              <a:rPr lang="en-US" i="0" dirty="0">
                <a:solidFill>
                  <a:schemeClr val="tx1"/>
                </a:solidFill>
              </a:rPr>
              <a:t>For </a:t>
            </a:r>
            <a:r>
              <a:rPr lang="en-US" i="1" dirty="0">
                <a:solidFill>
                  <a:srgbClr val="0000FF"/>
                </a:solidFill>
              </a:rPr>
              <a:t>C</a:t>
            </a:r>
            <a:r>
              <a:rPr lang="en-US" i="0" dirty="0">
                <a:solidFill>
                  <a:srgbClr val="0000FF"/>
                </a:solidFill>
              </a:rPr>
              <a:t>(0, 4)</a:t>
            </a:r>
            <a:r>
              <a:rPr lang="en-US" i="0" dirty="0">
                <a:solidFill>
                  <a:schemeClr val="tx1"/>
                </a:solidFill>
              </a:rPr>
              <a:t>, </a:t>
            </a:r>
            <a:r>
              <a:rPr lang="en-US" dirty="0"/>
              <a:t>move </a:t>
            </a:r>
            <a:r>
              <a:rPr lang="en-US" dirty="0">
                <a:solidFill>
                  <a:srgbClr val="FF0000"/>
                </a:solidFill>
              </a:rPr>
              <a:t>no units left or </a:t>
            </a:r>
            <a:br>
              <a:rPr lang="en-US" dirty="0">
                <a:solidFill>
                  <a:srgbClr val="FF0000"/>
                </a:solidFill>
              </a:rPr>
            </a:br>
            <a:r>
              <a:rPr lang="en-US" dirty="0">
                <a:solidFill>
                  <a:srgbClr val="FF0000"/>
                </a:solidFill>
              </a:rPr>
              <a:t>right </a:t>
            </a:r>
            <a:r>
              <a:rPr lang="en-US" dirty="0"/>
              <a:t>and</a:t>
            </a:r>
            <a:r>
              <a:rPr lang="en-US" dirty="0">
                <a:solidFill>
                  <a:srgbClr val="FF0000"/>
                </a:solidFill>
              </a:rPr>
              <a:t> 4 units up</a:t>
            </a:r>
            <a:r>
              <a:rPr lang="en-US" dirty="0"/>
              <a:t>. </a:t>
            </a:r>
            <a:endParaRPr lang="en-US" dirty="0">
              <a:solidFill>
                <a:srgbClr val="FF0000"/>
              </a:solidFill>
            </a:endParaRPr>
          </a:p>
          <a:p>
            <a:pPr>
              <a:spcBef>
                <a:spcPts val="1500"/>
              </a:spcBef>
            </a:pPr>
            <a:r>
              <a:rPr lang="en-US" i="0" dirty="0">
                <a:solidFill>
                  <a:schemeClr val="tx1"/>
                </a:solidFill>
              </a:rPr>
              <a:t>For </a:t>
            </a:r>
            <a:r>
              <a:rPr lang="en-US" i="1" dirty="0">
                <a:solidFill>
                  <a:srgbClr val="0000FF"/>
                </a:solidFill>
              </a:rPr>
              <a:t>D</a:t>
            </a:r>
            <a:r>
              <a:rPr lang="en-US" i="0" dirty="0">
                <a:solidFill>
                  <a:srgbClr val="0000FF"/>
                </a:solidFill>
              </a:rPr>
              <a:t>(1, 3)</a:t>
            </a:r>
            <a:r>
              <a:rPr lang="en-US" i="0" dirty="0">
                <a:solidFill>
                  <a:schemeClr val="tx1"/>
                </a:solidFill>
              </a:rPr>
              <a:t>, </a:t>
            </a:r>
            <a:r>
              <a:rPr lang="en-US" dirty="0"/>
              <a:t>move </a:t>
            </a:r>
            <a:r>
              <a:rPr lang="en-US" dirty="0">
                <a:solidFill>
                  <a:srgbClr val="FF0000"/>
                </a:solidFill>
              </a:rPr>
              <a:t>1 unit right </a:t>
            </a:r>
            <a:br>
              <a:rPr lang="en-US" dirty="0">
                <a:solidFill>
                  <a:srgbClr val="FF0000"/>
                </a:solidFill>
              </a:rPr>
            </a:br>
            <a:r>
              <a:rPr lang="en-US" dirty="0"/>
              <a:t>and </a:t>
            </a:r>
            <a:r>
              <a:rPr lang="en-US" dirty="0">
                <a:solidFill>
                  <a:srgbClr val="FF0000"/>
                </a:solidFill>
              </a:rPr>
              <a:t> 3 units up</a:t>
            </a:r>
            <a:r>
              <a:rPr lang="en-US" dirty="0"/>
              <a:t>.</a:t>
            </a:r>
          </a:p>
          <a:p>
            <a:pPr>
              <a:spcBef>
                <a:spcPts val="1500"/>
              </a:spcBef>
            </a:pPr>
            <a:r>
              <a:rPr lang="en-US" i="0" dirty="0">
                <a:solidFill>
                  <a:schemeClr val="tx1"/>
                </a:solidFill>
              </a:rPr>
              <a:t>For </a:t>
            </a:r>
            <a:r>
              <a:rPr lang="en-US" i="1" dirty="0">
                <a:solidFill>
                  <a:srgbClr val="0000FF"/>
                </a:solidFill>
              </a:rPr>
              <a:t>E</a:t>
            </a:r>
            <a:r>
              <a:rPr lang="en-US" i="0" dirty="0">
                <a:solidFill>
                  <a:srgbClr val="0000FF"/>
                </a:solidFill>
              </a:rPr>
              <a:t>(2, </a:t>
            </a:r>
            <a:r>
              <a:rPr lang="en-US" i="0" dirty="0">
                <a:solidFill>
                  <a:srgbClr val="0000FF"/>
                </a:solidFill>
                <a:latin typeface="Symbol" pitchFamily="18" charset="2"/>
              </a:rPr>
              <a:t>-</a:t>
            </a:r>
            <a:r>
              <a:rPr lang="en-US" i="0" dirty="0">
                <a:solidFill>
                  <a:srgbClr val="0000FF"/>
                </a:solidFill>
              </a:rPr>
              <a:t>5)</a:t>
            </a:r>
            <a:r>
              <a:rPr lang="en-US" i="0" dirty="0">
                <a:solidFill>
                  <a:schemeClr val="tx1"/>
                </a:solidFill>
              </a:rPr>
              <a:t>, </a:t>
            </a:r>
            <a:r>
              <a:rPr lang="en-US" dirty="0"/>
              <a:t>move </a:t>
            </a:r>
            <a:r>
              <a:rPr lang="en-US" dirty="0">
                <a:solidFill>
                  <a:srgbClr val="FF0000"/>
                </a:solidFill>
              </a:rPr>
              <a:t>2 units right </a:t>
            </a:r>
            <a:br>
              <a:rPr lang="en-US" dirty="0">
                <a:solidFill>
                  <a:srgbClr val="FF0000"/>
                </a:solidFill>
              </a:rPr>
            </a:br>
            <a:r>
              <a:rPr lang="en-US" dirty="0"/>
              <a:t>and</a:t>
            </a:r>
            <a:r>
              <a:rPr lang="en-US" dirty="0">
                <a:solidFill>
                  <a:srgbClr val="FF0000"/>
                </a:solidFill>
              </a:rPr>
              <a:t> 5 units down</a:t>
            </a:r>
            <a:r>
              <a:rPr lang="en-US" dirty="0"/>
              <a:t>. </a:t>
            </a:r>
          </a:p>
        </p:txBody>
      </p:sp>
      <p:pic>
        <p:nvPicPr>
          <p:cNvPr id="13313" name="Picture 1"/>
          <p:cNvPicPr>
            <a:picLocks noChangeAspect="1" noChangeArrowheads="1"/>
          </p:cNvPicPr>
          <p:nvPr/>
        </p:nvPicPr>
        <p:blipFill>
          <a:blip r:embed="rId2" cstate="print"/>
          <a:srcRect/>
          <a:stretch>
            <a:fillRect/>
          </a:stretch>
        </p:blipFill>
        <p:spPr bwMode="auto">
          <a:xfrm>
            <a:off x="5334000" y="1981200"/>
            <a:ext cx="3291840" cy="329184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p:cNvSpPr>
          <p:nvPr/>
        </p:nvSpPr>
        <p:spPr>
          <a:xfrm>
            <a:off x="457200" y="1280160"/>
            <a:ext cx="8229600" cy="4955203"/>
          </a:xfrm>
          <a:prstGeom prst="rect">
            <a:avLst/>
          </a:prstGeom>
          <a:noFill/>
        </p:spPr>
        <p:txBody>
          <a:bodyPr>
            <a:spAutoFit/>
          </a:bodyPr>
          <a:lstStyle/>
          <a:p>
            <a:pPr>
              <a:spcBef>
                <a:spcPts val="600"/>
              </a:spcBef>
              <a:buFont typeface="Courier New" pitchFamily="49" charset="0"/>
              <a:buNone/>
            </a:pPr>
            <a:r>
              <a:rPr lang="en-US" sz="2800" dirty="0"/>
              <a:t>Plot (or graph) the set of ordered pairs.</a:t>
            </a:r>
            <a:endParaRPr lang="en-US" sz="2800" b="1" dirty="0"/>
          </a:p>
          <a:p>
            <a:pPr>
              <a:spcBef>
                <a:spcPts val="600"/>
              </a:spcBef>
              <a:buFont typeface="Courier New" pitchFamily="49" charset="0"/>
              <a:buNone/>
            </a:pPr>
            <a:endParaRPr lang="en-US" sz="2800" b="1" dirty="0"/>
          </a:p>
          <a:p>
            <a:pPr>
              <a:lnSpc>
                <a:spcPct val="150000"/>
              </a:lnSpc>
              <a:spcBef>
                <a:spcPts val="600"/>
              </a:spcBef>
              <a:buFont typeface="Courier New" pitchFamily="49" charset="0"/>
              <a:buNone/>
            </a:pPr>
            <a:r>
              <a:rPr lang="en-US" sz="2800" b="1" dirty="0"/>
              <a:t>Solution</a:t>
            </a:r>
          </a:p>
          <a:p>
            <a:pPr>
              <a:spcBef>
                <a:spcPts val="600"/>
              </a:spcBef>
              <a:buFont typeface="Courier New" pitchFamily="49" charset="0"/>
              <a:buNone/>
            </a:pPr>
            <a:r>
              <a:rPr lang="en-US" sz="2800" dirty="0"/>
              <a:t>To plot each ordered pair, start at the </a:t>
            </a:r>
            <a:r>
              <a:rPr lang="en-US" sz="2800" b="1" dirty="0"/>
              <a:t>origin</a:t>
            </a:r>
            <a:r>
              <a:rPr lang="en-US" sz="2800" dirty="0"/>
              <a:t>, and move as follows.</a:t>
            </a:r>
          </a:p>
          <a:p>
            <a:pPr>
              <a:spcBef>
                <a:spcPts val="600"/>
              </a:spcBef>
            </a:pPr>
            <a:r>
              <a:rPr lang="en-US" sz="2800" dirty="0"/>
              <a:t>For </a:t>
            </a:r>
            <a:r>
              <a:rPr lang="en-US" sz="2800" i="1" dirty="0">
                <a:solidFill>
                  <a:srgbClr val="0000FF"/>
                </a:solidFill>
              </a:rPr>
              <a:t>A</a:t>
            </a:r>
            <a:r>
              <a:rPr lang="en-US" sz="2800" dirty="0">
                <a:solidFill>
                  <a:srgbClr val="0000FF"/>
                </a:solidFill>
              </a:rPr>
              <a:t>(</a:t>
            </a:r>
            <a:r>
              <a:rPr lang="en-US" sz="2800" dirty="0">
                <a:solidFill>
                  <a:srgbClr val="0000FF"/>
                </a:solidFill>
                <a:latin typeface="Symbol" pitchFamily="18" charset="2"/>
              </a:rPr>
              <a:t>-</a:t>
            </a:r>
            <a:r>
              <a:rPr lang="en-US" sz="2800" dirty="0">
                <a:solidFill>
                  <a:srgbClr val="0000FF"/>
                </a:solidFill>
              </a:rPr>
              <a:t>1, 3)</a:t>
            </a:r>
            <a:r>
              <a:rPr lang="en-US" sz="2800" dirty="0"/>
              <a:t>, move </a:t>
            </a:r>
            <a:r>
              <a:rPr lang="en-US" sz="2800" dirty="0">
                <a:solidFill>
                  <a:srgbClr val="FF0000"/>
                </a:solidFill>
              </a:rPr>
              <a:t>1 unit left </a:t>
            </a:r>
            <a:r>
              <a:rPr lang="en-US" sz="2800" dirty="0"/>
              <a:t>and</a:t>
            </a:r>
            <a:r>
              <a:rPr lang="en-US" sz="2800" dirty="0">
                <a:solidFill>
                  <a:srgbClr val="FF0000"/>
                </a:solidFill>
              </a:rPr>
              <a:t> 3 units up</a:t>
            </a:r>
            <a:r>
              <a:rPr lang="en-US" sz="2800" dirty="0"/>
              <a:t>.</a:t>
            </a:r>
          </a:p>
          <a:p>
            <a:pPr>
              <a:spcBef>
                <a:spcPts val="1200"/>
              </a:spcBef>
            </a:pPr>
            <a:r>
              <a:rPr lang="en-US" sz="2800" dirty="0"/>
              <a:t>For </a:t>
            </a:r>
            <a:r>
              <a:rPr lang="en-US" sz="2800" i="1" dirty="0">
                <a:solidFill>
                  <a:srgbClr val="0000FF"/>
                </a:solidFill>
              </a:rPr>
              <a:t>B</a:t>
            </a:r>
            <a:r>
              <a:rPr lang="en-US" sz="2800" dirty="0">
                <a:solidFill>
                  <a:srgbClr val="0000FF"/>
                </a:solidFill>
              </a:rPr>
              <a:t>(0, 1)</a:t>
            </a:r>
            <a:r>
              <a:rPr lang="en-US" sz="2800" dirty="0"/>
              <a:t>, move </a:t>
            </a:r>
            <a:r>
              <a:rPr lang="en-US" sz="2800" dirty="0">
                <a:solidFill>
                  <a:srgbClr val="FF0000"/>
                </a:solidFill>
              </a:rPr>
              <a:t>no units left or right </a:t>
            </a:r>
            <a:r>
              <a:rPr lang="en-US" sz="2800" dirty="0"/>
              <a:t>and</a:t>
            </a:r>
            <a:r>
              <a:rPr lang="en-US" sz="2800" dirty="0">
                <a:solidFill>
                  <a:srgbClr val="FF0000"/>
                </a:solidFill>
              </a:rPr>
              <a:t> 1 unit up</a:t>
            </a:r>
            <a:r>
              <a:rPr lang="en-US" sz="2800" dirty="0"/>
              <a:t>.</a:t>
            </a:r>
          </a:p>
          <a:p>
            <a:pPr>
              <a:spcBef>
                <a:spcPts val="1200"/>
              </a:spcBef>
              <a:buFont typeface="Courier New" pitchFamily="49" charset="0"/>
              <a:buNone/>
            </a:pPr>
            <a:r>
              <a:rPr lang="en-US" sz="2800" dirty="0"/>
              <a:t> </a:t>
            </a:r>
          </a:p>
          <a:p>
            <a:pPr>
              <a:spcBef>
                <a:spcPts val="1200"/>
              </a:spcBef>
              <a:buFont typeface="Courier New" pitchFamily="49" charset="0"/>
              <a:buNone/>
            </a:pPr>
            <a:endParaRPr lang="en-US" sz="2800" dirty="0"/>
          </a:p>
        </p:txBody>
      </p:sp>
      <p:sp>
        <p:nvSpPr>
          <p:cNvPr id="10242"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2: </a:t>
            </a:r>
            <a:r>
              <a:rPr lang="en-US" dirty="0"/>
              <a:t>Plotting Ordered Pairs</a:t>
            </a:r>
            <a:endParaRPr lang="en-US" sz="3200" dirty="0">
              <a:solidFill>
                <a:schemeClr val="accent1"/>
              </a:solidFill>
            </a:endParaRPr>
          </a:p>
        </p:txBody>
      </p:sp>
      <p:graphicFrame>
        <p:nvGraphicFramePr>
          <p:cNvPr id="10244" name="Object 4"/>
          <p:cNvGraphicFramePr>
            <a:graphicFrameLocks noGrp="1" noChangeAspect="1"/>
          </p:cNvGraphicFramePr>
          <p:nvPr>
            <p:ph idx="1"/>
            <p:extLst>
              <p:ext uri="{D42A27DB-BD31-4B8C-83A1-F6EECF244321}">
                <p14:modId xmlns:p14="http://schemas.microsoft.com/office/powerpoint/2010/main" val="1579242530"/>
              </p:ext>
            </p:extLst>
          </p:nvPr>
        </p:nvGraphicFramePr>
        <p:xfrm>
          <a:off x="1789113" y="1790700"/>
          <a:ext cx="5565775" cy="558800"/>
        </p:xfrm>
        <a:graphic>
          <a:graphicData uri="http://schemas.openxmlformats.org/presentationml/2006/ole">
            <mc:AlternateContent xmlns:mc="http://schemas.openxmlformats.org/markup-compatibility/2006">
              <mc:Choice xmlns:v="urn:schemas-microsoft-com:vml" Requires="v">
                <p:oleObj spid="_x0000_s2381" name="Equation" r:id="rId3" imgW="6564240" imgH="649080" progId="Equation.DSMT4">
                  <p:embed/>
                </p:oleObj>
              </mc:Choice>
              <mc:Fallback>
                <p:oleObj name="Equation" r:id="rId3" imgW="6564240" imgH="649080" progId="Equation.DSMT4">
                  <p:embed/>
                  <p:pic>
                    <p:nvPicPr>
                      <p:cNvPr id="0" name="Picture 325"/>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9113" y="1790700"/>
                        <a:ext cx="5565775"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prstGeom prst="rect">
            <a:avLst/>
          </a:prstGeom>
        </p:spPr>
        <p:txBody>
          <a:bodyPr/>
          <a:lstStyle/>
          <a:p>
            <a:r>
              <a:rPr lang="en-US" sz="3200" dirty="0">
                <a:solidFill>
                  <a:schemeClr val="accent1"/>
                </a:solidFill>
              </a:rPr>
              <a:t>Example 2: </a:t>
            </a:r>
            <a:r>
              <a:rPr lang="en-US" dirty="0"/>
              <a:t>Plotting Ordered Pairs</a:t>
            </a:r>
            <a:r>
              <a:rPr lang="en-US" sz="3200" dirty="0">
                <a:solidFill>
                  <a:schemeClr val="accent1"/>
                </a:solidFill>
              </a:rPr>
              <a:t> (cont.)</a:t>
            </a:r>
          </a:p>
        </p:txBody>
      </p:sp>
      <p:sp>
        <p:nvSpPr>
          <p:cNvPr id="2" name="TextBox 1"/>
          <p:cNvSpPr txBox="1"/>
          <p:nvPr/>
        </p:nvSpPr>
        <p:spPr>
          <a:xfrm>
            <a:off x="622570" y="1319924"/>
            <a:ext cx="2886127" cy="4278094"/>
          </a:xfrm>
          <a:prstGeom prst="rect">
            <a:avLst/>
          </a:prstGeom>
          <a:noFill/>
        </p:spPr>
        <p:txBody>
          <a:bodyPr wrap="none" rtlCol="0">
            <a:spAutoFit/>
          </a:bodyPr>
          <a:lstStyle/>
          <a:p>
            <a:pPr>
              <a:spcBef>
                <a:spcPts val="1200"/>
              </a:spcBef>
            </a:pPr>
            <a:r>
              <a:rPr lang="en-US" sz="2800" dirty="0"/>
              <a:t>For </a:t>
            </a:r>
            <a:r>
              <a:rPr lang="en-US" sz="2800" i="1" dirty="0">
                <a:solidFill>
                  <a:srgbClr val="0000FF"/>
                </a:solidFill>
              </a:rPr>
              <a:t>C</a:t>
            </a:r>
            <a:r>
              <a:rPr lang="en-US" sz="2800" dirty="0">
                <a:solidFill>
                  <a:srgbClr val="0000FF"/>
                </a:solidFill>
              </a:rPr>
              <a:t>(1, </a:t>
            </a:r>
            <a:r>
              <a:rPr lang="en-US" sz="2800" dirty="0">
                <a:solidFill>
                  <a:srgbClr val="0000FF"/>
                </a:solidFill>
                <a:latin typeface="Symbol" pitchFamily="18" charset="2"/>
              </a:rPr>
              <a:t>-</a:t>
            </a:r>
            <a:r>
              <a:rPr lang="en-US" sz="2800" dirty="0">
                <a:solidFill>
                  <a:srgbClr val="0000FF"/>
                </a:solidFill>
              </a:rPr>
              <a:t>1)</a:t>
            </a:r>
            <a:r>
              <a:rPr lang="en-US" sz="2800" dirty="0"/>
              <a:t>, move </a:t>
            </a:r>
            <a:br>
              <a:rPr lang="en-US" sz="2800" dirty="0"/>
            </a:br>
            <a:r>
              <a:rPr lang="en-US" sz="2800" dirty="0">
                <a:solidFill>
                  <a:srgbClr val="FF0000"/>
                </a:solidFill>
              </a:rPr>
              <a:t>1 unit  right </a:t>
            </a:r>
            <a:r>
              <a:rPr lang="en-US" sz="2800" dirty="0"/>
              <a:t>and</a:t>
            </a:r>
            <a:r>
              <a:rPr lang="en-US" sz="2800" dirty="0">
                <a:solidFill>
                  <a:srgbClr val="FF0000"/>
                </a:solidFill>
              </a:rPr>
              <a:t> </a:t>
            </a:r>
            <a:br>
              <a:rPr lang="en-US" sz="2800" dirty="0">
                <a:solidFill>
                  <a:srgbClr val="FF0000"/>
                </a:solidFill>
              </a:rPr>
            </a:br>
            <a:r>
              <a:rPr lang="en-US" sz="2800" dirty="0">
                <a:solidFill>
                  <a:srgbClr val="FF0000"/>
                </a:solidFill>
              </a:rPr>
              <a:t>1 unit down</a:t>
            </a:r>
            <a:r>
              <a:rPr lang="en-US" sz="2800" dirty="0"/>
              <a:t>.</a:t>
            </a:r>
          </a:p>
          <a:p>
            <a:pPr>
              <a:spcBef>
                <a:spcPts val="1200"/>
              </a:spcBef>
            </a:pPr>
            <a:r>
              <a:rPr lang="en-US" sz="2800" dirty="0"/>
              <a:t>For </a:t>
            </a:r>
            <a:r>
              <a:rPr lang="en-US" sz="2800" i="1" dirty="0">
                <a:solidFill>
                  <a:srgbClr val="0000FF"/>
                </a:solidFill>
              </a:rPr>
              <a:t>D</a:t>
            </a:r>
            <a:r>
              <a:rPr lang="en-US" sz="2800" dirty="0">
                <a:solidFill>
                  <a:srgbClr val="0000FF"/>
                </a:solidFill>
              </a:rPr>
              <a:t>(2, </a:t>
            </a:r>
            <a:r>
              <a:rPr lang="en-US" sz="2800" dirty="0">
                <a:solidFill>
                  <a:srgbClr val="0000FF"/>
                </a:solidFill>
                <a:latin typeface="Symbol" pitchFamily="18" charset="2"/>
              </a:rPr>
              <a:t>-</a:t>
            </a:r>
            <a:r>
              <a:rPr lang="en-US" sz="2800" dirty="0">
                <a:solidFill>
                  <a:srgbClr val="0000FF"/>
                </a:solidFill>
              </a:rPr>
              <a:t>3)</a:t>
            </a:r>
            <a:r>
              <a:rPr lang="en-US" sz="2800" dirty="0"/>
              <a:t>, move </a:t>
            </a:r>
            <a:br>
              <a:rPr lang="en-US" sz="2800" dirty="0"/>
            </a:br>
            <a:r>
              <a:rPr lang="en-US" sz="2800" dirty="0">
                <a:solidFill>
                  <a:srgbClr val="FF0000"/>
                </a:solidFill>
              </a:rPr>
              <a:t>2 units right and </a:t>
            </a:r>
            <a:br>
              <a:rPr lang="en-US" sz="2800" dirty="0">
                <a:solidFill>
                  <a:srgbClr val="FF0000"/>
                </a:solidFill>
              </a:rPr>
            </a:br>
            <a:r>
              <a:rPr lang="en-US" sz="2800" dirty="0">
                <a:solidFill>
                  <a:srgbClr val="FF0000"/>
                </a:solidFill>
              </a:rPr>
              <a:t>3 units down</a:t>
            </a:r>
            <a:r>
              <a:rPr lang="en-US" sz="2800" dirty="0"/>
              <a:t>.</a:t>
            </a:r>
          </a:p>
          <a:p>
            <a:pPr>
              <a:spcBef>
                <a:spcPts val="1200"/>
              </a:spcBef>
            </a:pPr>
            <a:r>
              <a:rPr lang="en-US" sz="2800" dirty="0"/>
              <a:t>For </a:t>
            </a:r>
            <a:r>
              <a:rPr lang="en-US" sz="2800" i="1" dirty="0">
                <a:solidFill>
                  <a:srgbClr val="0000FF"/>
                </a:solidFill>
              </a:rPr>
              <a:t>E</a:t>
            </a:r>
            <a:r>
              <a:rPr lang="en-US" sz="2800" dirty="0">
                <a:solidFill>
                  <a:srgbClr val="0000FF"/>
                </a:solidFill>
              </a:rPr>
              <a:t>(3, </a:t>
            </a:r>
            <a:r>
              <a:rPr lang="en-US" sz="2800" dirty="0">
                <a:solidFill>
                  <a:srgbClr val="0000FF"/>
                </a:solidFill>
                <a:latin typeface="Symbol" pitchFamily="18" charset="2"/>
              </a:rPr>
              <a:t>-</a:t>
            </a:r>
            <a:r>
              <a:rPr lang="en-US" sz="2800" dirty="0">
                <a:solidFill>
                  <a:srgbClr val="0000FF"/>
                </a:solidFill>
              </a:rPr>
              <a:t>5)</a:t>
            </a:r>
            <a:r>
              <a:rPr lang="en-US" sz="2800" dirty="0"/>
              <a:t>, move </a:t>
            </a:r>
            <a:br>
              <a:rPr lang="en-US" sz="2800" dirty="0"/>
            </a:br>
            <a:r>
              <a:rPr lang="en-US" sz="2800" dirty="0">
                <a:solidFill>
                  <a:srgbClr val="FF0000"/>
                </a:solidFill>
              </a:rPr>
              <a:t>3 units right and </a:t>
            </a:r>
          </a:p>
          <a:p>
            <a:r>
              <a:rPr lang="en-US" sz="2800" dirty="0">
                <a:solidFill>
                  <a:srgbClr val="FF0000"/>
                </a:solidFill>
              </a:rPr>
              <a:t>5 units down</a:t>
            </a:r>
            <a:r>
              <a:rPr lang="en-US" sz="2800" dirty="0"/>
              <a:t>. </a:t>
            </a:r>
          </a:p>
        </p:txBody>
      </p:sp>
      <p:pic>
        <p:nvPicPr>
          <p:cNvPr id="62465" name="Picture 1"/>
          <p:cNvPicPr>
            <a:picLocks noChangeAspect="1" noChangeArrowheads="1"/>
          </p:cNvPicPr>
          <p:nvPr/>
        </p:nvPicPr>
        <p:blipFill>
          <a:blip r:embed="rId2" cstate="print"/>
          <a:srcRect/>
          <a:stretch>
            <a:fillRect/>
          </a:stretch>
        </p:blipFill>
        <p:spPr bwMode="auto">
          <a:xfrm>
            <a:off x="4343400" y="1371600"/>
            <a:ext cx="4206240" cy="419674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748</TotalTime>
  <Words>846</Words>
  <Application>Microsoft Office PowerPoint</Application>
  <PresentationFormat>On-screen Show (4:3)</PresentationFormat>
  <Paragraphs>90</Paragraphs>
  <Slides>20</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6" baseType="lpstr">
      <vt:lpstr>Arial</vt:lpstr>
      <vt:lpstr>Calibri</vt:lpstr>
      <vt:lpstr>Courier New</vt:lpstr>
      <vt:lpstr>Symbol</vt:lpstr>
      <vt:lpstr>Office Theme</vt:lpstr>
      <vt:lpstr>Equation</vt:lpstr>
      <vt:lpstr>Section 5.R.1</vt:lpstr>
      <vt:lpstr>Objectives</vt:lpstr>
      <vt:lpstr>One-to-One Correspondence </vt:lpstr>
      <vt:lpstr>Plotting Ordered Pairs</vt:lpstr>
      <vt:lpstr>Plotting Ordered Pairs</vt:lpstr>
      <vt:lpstr>Example 1: Plotting Ordered Pairs </vt:lpstr>
      <vt:lpstr>Example 1: Plotting Ordered Pairs (cont.)</vt:lpstr>
      <vt:lpstr>Example 2: Plotting Ordered Pairs</vt:lpstr>
      <vt:lpstr>Example 2: Plotting Ordered Pairs (cont.)</vt:lpstr>
      <vt:lpstr>Example 3: Finding Ordered Pairs</vt:lpstr>
      <vt:lpstr>Example 3: Finding Ordered Pairs (cont.)</vt:lpstr>
      <vt:lpstr>Example 3: Finding Ordered Pairs (cont.)</vt:lpstr>
      <vt:lpstr>Example 4: Finding Ordered Pairs</vt:lpstr>
      <vt:lpstr>Example 4: Finding Ordered Pairs (cont.)</vt:lpstr>
      <vt:lpstr>Example 4: Finding Ordered Pairs (cont.)</vt:lpstr>
      <vt:lpstr>Example 5: Determining Ordered Pairs</vt:lpstr>
      <vt:lpstr>Example 5: Determining Ordered Pairs (cont.)</vt:lpstr>
      <vt:lpstr>Example 5: Determining Ordered Pairs (cont.)</vt:lpstr>
      <vt:lpstr>Example 6: Locating Points on the Graph  of a Line</vt:lpstr>
      <vt:lpstr>Example 6: Locating Points on the Graph  of a Line (cont.)</vt:lpstr>
    </vt:vector>
  </TitlesOfParts>
  <Company>Hawkes Learning Systems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Viewing Life Mathematically Plus Integrated Review</dc:title>
  <dc:creator>Hawkes Learning</dc:creator>
  <cp:lastModifiedBy>kanthi</cp:lastModifiedBy>
  <cp:revision>253</cp:revision>
  <dcterms:created xsi:type="dcterms:W3CDTF">2013-04-26T14:43:13Z</dcterms:created>
  <dcterms:modified xsi:type="dcterms:W3CDTF">2018-10-12T07:28:50Z</dcterms:modified>
</cp:coreProperties>
</file>