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0" r:id="rId4"/>
    <p:sldId id="287" r:id="rId5"/>
    <p:sldId id="28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2" autoAdjust="0"/>
    <p:restoredTop sz="99613" autoAdjust="0"/>
  </p:normalViewPr>
  <p:slideViewPr>
    <p:cSldViewPr>
      <p:cViewPr varScale="1">
        <p:scale>
          <a:sx n="112" d="100"/>
          <a:sy n="112" d="100"/>
        </p:scale>
        <p:origin x="14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5" Type="http://schemas.openxmlformats.org/officeDocument/2006/relationships/image" Target="../media/image9.emf"/><Relationship Id="rId4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5.R.4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Greatest Common Factor (GCF) of a Set of Terms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greatest common factor of a set of terms.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Procedure for Finding the GCF of a Set of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ct val="4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Find the prime factorization of all integers and integer coefficients.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List all the factors that are common to all terms, including variables.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Raise each common factor to the smallest exponent on that factor in the list.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Multiply these powers to find the GCF.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If there is no common prime factor or variable, then the GCF is 1.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Find the GCF for each set of algebraic terms.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	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Find the prime factorization of each number:</a:t>
            </a:r>
          </a:p>
          <a:p>
            <a:pPr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The common factors are 3 and 5 and the greatest power of each that is </a:t>
            </a:r>
            <a:r>
              <a:rPr lang="en-US" b="1" dirty="0">
                <a:solidFill>
                  <a:schemeClr val="tx1"/>
                </a:solidFill>
              </a:rPr>
              <a:t>common to all numbers 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rgbClr val="FF00FF"/>
                </a:solidFill>
              </a:rPr>
              <a:t> and 5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indent="0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GCF =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rgbClr val="FF00FF"/>
                </a:solidFill>
              </a:rPr>
              <a:t> · 5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0008"/>
                </a:solidFill>
              </a:rPr>
              <a:t> 15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487491"/>
              </p:ext>
            </p:extLst>
          </p:nvPr>
        </p:nvGraphicFramePr>
        <p:xfrm>
          <a:off x="1612900" y="3886200"/>
          <a:ext cx="547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2" name="Equation" r:id="rId3" imgW="5457960" imgH="493560" progId="Equation.DSMT4">
                  <p:embed/>
                </p:oleObj>
              </mc:Choice>
              <mc:Fallback>
                <p:oleObj name="Equation" r:id="rId3" imgW="5457960" imgH="4935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886200"/>
                        <a:ext cx="5473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628207"/>
              </p:ext>
            </p:extLst>
          </p:nvPr>
        </p:nvGraphicFramePr>
        <p:xfrm>
          <a:off x="4965700" y="1802570"/>
          <a:ext cx="3263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3" name="Equation" r:id="rId5" imgW="3254760" imgH="639720" progId="Equation.DSMT4">
                  <p:embed/>
                </p:oleObj>
              </mc:Choice>
              <mc:Fallback>
                <p:oleObj name="Equation" r:id="rId5" imgW="3254760" imgH="639720" progId="Equation.DSMT4">
                  <p:embed/>
                  <p:pic>
                    <p:nvPicPr>
                      <p:cNvPr id="0" name="Picture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1802570"/>
                        <a:ext cx="3263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67200" y="18288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004705"/>
              </p:ext>
            </p:extLst>
          </p:nvPr>
        </p:nvGraphicFramePr>
        <p:xfrm>
          <a:off x="1054100" y="1816930"/>
          <a:ext cx="1689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4" name="Equation" r:id="rId7" imgW="1672920" imgH="585000" progId="Equation.DSMT4">
                  <p:embed/>
                </p:oleObj>
              </mc:Choice>
              <mc:Fallback>
                <p:oleObj name="Equation" r:id="rId7" imgW="1672920" imgH="585000" progId="Equation.DSMT4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816930"/>
                        <a:ext cx="1689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Writing each integer coefficient in prime factored form gives: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162347"/>
              </p:ext>
            </p:extLst>
          </p:nvPr>
        </p:nvGraphicFramePr>
        <p:xfrm>
          <a:off x="3073400" y="2197100"/>
          <a:ext cx="271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04" name="Equation" r:id="rId3" imgW="2706120" imgH="493560" progId="Equation.DSMT4">
                  <p:embed/>
                </p:oleObj>
              </mc:Choice>
              <mc:Fallback>
                <p:oleObj name="Equation" r:id="rId3" imgW="2706120" imgH="493560" progId="Equation.DSMT4">
                  <p:embed/>
                  <p:pic>
                    <p:nvPicPr>
                      <p:cNvPr id="0" name="Picture 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197100"/>
                        <a:ext cx="2717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739427"/>
              </p:ext>
            </p:extLst>
          </p:nvPr>
        </p:nvGraphicFramePr>
        <p:xfrm>
          <a:off x="3092450" y="2741613"/>
          <a:ext cx="2527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05" name="Equation" r:id="rId5" imgW="2514240" imgH="493560" progId="Equation.DSMT4">
                  <p:embed/>
                </p:oleObj>
              </mc:Choice>
              <mc:Fallback>
                <p:oleObj name="Equation" r:id="rId5" imgW="2514240" imgH="493560" progId="Equation.DSMT4">
                  <p:embed/>
                  <p:pic>
                    <p:nvPicPr>
                      <p:cNvPr id="0" name="Picture 5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2741613"/>
                        <a:ext cx="2527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478952"/>
              </p:ext>
            </p:extLst>
          </p:nvPr>
        </p:nvGraphicFramePr>
        <p:xfrm>
          <a:off x="2959100" y="3416300"/>
          <a:ext cx="2794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06" name="Equation" r:id="rId7" imgW="2779200" imgH="493560" progId="Equation.DSMT4">
                  <p:embed/>
                </p:oleObj>
              </mc:Choice>
              <mc:Fallback>
                <p:oleObj name="Equation" r:id="rId7" imgW="2779200" imgH="493560" progId="Equation.DSMT4">
                  <p:embed/>
                  <p:pic>
                    <p:nvPicPr>
                      <p:cNvPr id="0" name="Picture 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416300"/>
                        <a:ext cx="2794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/>
          <p:cNvSpPr txBox="1">
            <a:spLocks/>
          </p:cNvSpPr>
          <p:nvPr/>
        </p:nvSpPr>
        <p:spPr>
          <a:xfrm>
            <a:off x="457200" y="3962400"/>
            <a:ext cx="8229600" cy="20313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The common factors are 5,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and after finding the greatest power of each that is </a:t>
            </a:r>
            <a:r>
              <a:rPr lang="en-US" b="1" dirty="0">
                <a:solidFill>
                  <a:schemeClr val="tx1"/>
                </a:solidFill>
              </a:rPr>
              <a:t>common to all three terms</a:t>
            </a:r>
            <a:r>
              <a:rPr lang="en-US" dirty="0">
                <a:solidFill>
                  <a:schemeClr val="tx1"/>
                </a:solidFill>
              </a:rPr>
              <a:t>, we have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Thus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46859"/>
              </p:ext>
            </p:extLst>
          </p:nvPr>
        </p:nvGraphicFramePr>
        <p:xfrm>
          <a:off x="2870200" y="4850725"/>
          <a:ext cx="1854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07" name="Equation" r:id="rId9" imgW="1854200" imgH="482600" progId="Equation.DSMT4">
                  <p:embed/>
                </p:oleObj>
              </mc:Choice>
              <mc:Fallback>
                <p:oleObj name="Equation" r:id="rId9" imgW="1854200" imgH="482600" progId="Equation.DSMT4">
                  <p:embed/>
                  <p:pic>
                    <p:nvPicPr>
                      <p:cNvPr id="0" name="Picture 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850725"/>
                        <a:ext cx="1854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750257"/>
              </p:ext>
            </p:extLst>
          </p:nvPr>
        </p:nvGraphicFramePr>
        <p:xfrm>
          <a:off x="1300163" y="547370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08" name="Equation" r:id="rId11" imgW="3254760" imgH="466200" progId="Equation.DSMT4">
                  <p:embed/>
                </p:oleObj>
              </mc:Choice>
              <mc:Fallback>
                <p:oleObj name="Equation" r:id="rId11" imgW="3254760" imgH="466200" progId="Equation.DSMT4">
                  <p:embed/>
                  <p:pic>
                    <p:nvPicPr>
                      <p:cNvPr id="0" name="Picture 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5473700"/>
                        <a:ext cx="3263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173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Office Theme</vt:lpstr>
      <vt:lpstr>Equation</vt:lpstr>
      <vt:lpstr>Section 5.R.4</vt:lpstr>
      <vt:lpstr>Objectives</vt:lpstr>
      <vt:lpstr>Procedure for Finding the GCF of a Set of Terms</vt:lpstr>
      <vt:lpstr>Example 1: Finding the GCF</vt:lpstr>
      <vt:lpstr>Example 1: Finding the GCF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308</cp:revision>
  <dcterms:created xsi:type="dcterms:W3CDTF">2013-04-26T14:43:13Z</dcterms:created>
  <dcterms:modified xsi:type="dcterms:W3CDTF">2018-10-17T05:55:46Z</dcterms:modified>
</cp:coreProperties>
</file>