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9" r:id="rId3"/>
    <p:sldId id="263" r:id="rId4"/>
    <p:sldId id="282" r:id="rId5"/>
    <p:sldId id="283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3" autoAdjust="0"/>
    <p:restoredTop sz="94660"/>
  </p:normalViewPr>
  <p:slideViewPr>
    <p:cSldViewPr>
      <p:cViewPr varScale="1">
        <p:scale>
          <a:sx n="112" d="100"/>
          <a:sy n="112" d="100"/>
        </p:scale>
        <p:origin x="17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emf"/><Relationship Id="rId7" Type="http://schemas.openxmlformats.org/officeDocument/2006/relationships/image" Target="../media/image8.w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10" Type="http://schemas.openxmlformats.org/officeDocument/2006/relationships/image" Target="../media/image11.emf"/><Relationship Id="rId4" Type="http://schemas.openxmlformats.org/officeDocument/2006/relationships/image" Target="../media/image5.e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6" Type="http://schemas.openxmlformats.org/officeDocument/2006/relationships/image" Target="../media/image17.emf"/><Relationship Id="rId5" Type="http://schemas.openxmlformats.org/officeDocument/2006/relationships/image" Target="../media/image16.wmf"/><Relationship Id="rId10" Type="http://schemas.openxmlformats.org/officeDocument/2006/relationships/image" Target="../media/image21.emf"/><Relationship Id="rId4" Type="http://schemas.openxmlformats.org/officeDocument/2006/relationships/image" Target="../media/image15.wmf"/><Relationship Id="rId9" Type="http://schemas.openxmlformats.org/officeDocument/2006/relationships/image" Target="../media/image20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image" Target="../media/image24.emf"/><Relationship Id="rId7" Type="http://schemas.openxmlformats.org/officeDocument/2006/relationships/image" Target="../media/image28.emf"/><Relationship Id="rId12" Type="http://schemas.openxmlformats.org/officeDocument/2006/relationships/image" Target="../media/image33.wmf"/><Relationship Id="rId2" Type="http://schemas.openxmlformats.org/officeDocument/2006/relationships/image" Target="../media/image23.emf"/><Relationship Id="rId1" Type="http://schemas.openxmlformats.org/officeDocument/2006/relationships/image" Target="../media/image22.wmf"/><Relationship Id="rId6" Type="http://schemas.openxmlformats.org/officeDocument/2006/relationships/image" Target="../media/image27.emf"/><Relationship Id="rId11" Type="http://schemas.openxmlformats.org/officeDocument/2006/relationships/image" Target="../media/image32.emf"/><Relationship Id="rId5" Type="http://schemas.openxmlformats.org/officeDocument/2006/relationships/image" Target="../media/image26.emf"/><Relationship Id="rId10" Type="http://schemas.openxmlformats.org/officeDocument/2006/relationships/image" Target="../media/image31.emf"/><Relationship Id="rId4" Type="http://schemas.openxmlformats.org/officeDocument/2006/relationships/image" Target="../media/image25.emf"/><Relationship Id="rId9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e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11/5/2018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11/5/2018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emf"/><Relationship Id="rId22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emf"/><Relationship Id="rId20" Type="http://schemas.openxmlformats.org/officeDocument/2006/relationships/image" Target="../media/image20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e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emf"/><Relationship Id="rId22" Type="http://schemas.openxmlformats.org/officeDocument/2006/relationships/image" Target="../media/image21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9.emf"/><Relationship Id="rId26" Type="http://schemas.openxmlformats.org/officeDocument/2006/relationships/image" Target="../media/image33.wmf"/><Relationship Id="rId3" Type="http://schemas.openxmlformats.org/officeDocument/2006/relationships/oleObject" Target="../embeddings/oleObject21.bin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emf"/><Relationship Id="rId17" Type="http://schemas.openxmlformats.org/officeDocument/2006/relationships/oleObject" Target="../embeddings/oleObject28.bin"/><Relationship Id="rId25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e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emf"/><Relationship Id="rId11" Type="http://schemas.openxmlformats.org/officeDocument/2006/relationships/oleObject" Target="../embeddings/oleObject25.bin"/><Relationship Id="rId24" Type="http://schemas.openxmlformats.org/officeDocument/2006/relationships/image" Target="../media/image32.emf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1.bin"/><Relationship Id="rId10" Type="http://schemas.openxmlformats.org/officeDocument/2006/relationships/image" Target="../media/image25.e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emf"/><Relationship Id="rId22" Type="http://schemas.openxmlformats.org/officeDocument/2006/relationships/image" Target="../media/image31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7.wmf"/><Relationship Id="rId4" Type="http://schemas.openxmlformats.org/officeDocument/2006/relationships/image" Target="../media/image34.e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Algebraic Expressions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Simplify algebraic expressions by combining like 	terms.</a:t>
            </a:r>
          </a:p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/>
              <a:t>Simplify algebraic expressions with parentheses by 	combining like terms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Combining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463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To </a:t>
            </a:r>
            <a:r>
              <a:rPr lang="en-US" b="1" i="0" dirty="0">
                <a:solidFill>
                  <a:srgbClr val="C00000"/>
                </a:solidFill>
              </a:rPr>
              <a:t>combine like terms</a:t>
            </a:r>
            <a:r>
              <a:rPr lang="en-US" i="0" dirty="0">
                <a:solidFill>
                  <a:srgbClr val="000000"/>
                </a:solidFill>
              </a:rPr>
              <a:t>, add (or subtract) the coefficients and keep the common variable expression.</a:t>
            </a:r>
            <a:r>
              <a:rPr lang="en-US" dirty="0">
                <a:solidFill>
                  <a:srgbClr val="000000"/>
                </a:solidFill>
              </a:rPr>
              <a:t> 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 algn="just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Combining Like Terms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1055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947956" y="1252756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0" name="Equation" r:id="rId3" imgW="1197360" imgH="264960" progId="Equation.DSMT4">
                  <p:embed/>
                </p:oleObj>
              </mc:Choice>
              <mc:Fallback>
                <p:oleObj name="Equation" r:id="rId3" imgW="1197360" imgH="264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1252756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939567" y="1751901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1" name="Equation" r:id="rId5" imgW="2057040" imgH="329040" progId="Equation.DSMT4">
                  <p:embed/>
                </p:oleObj>
              </mc:Choice>
              <mc:Fallback>
                <p:oleObj name="Equation" r:id="rId5" imgW="2057040" imgH="32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567" y="1751901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939567" y="2133600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2" name="Equation" r:id="rId7" imgW="2285640" imgH="429480" progId="Equation.DSMT4">
                  <p:embed/>
                </p:oleObj>
              </mc:Choice>
              <mc:Fallback>
                <p:oleObj name="Equation" r:id="rId7" imgW="2285640" imgH="42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567" y="2133600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947956" y="2742501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3" name="Equation" r:id="rId9" imgW="2422800" imgH="356400" progId="Equation.DSMT4">
                  <p:embed/>
                </p:oleObj>
              </mc:Choice>
              <mc:Fallback>
                <p:oleObj name="Equation" r:id="rId9" imgW="2422800" imgH="356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2742501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982211" y="3157756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4" name="Equation" r:id="rId11" imgW="1883160" imgH="429480" progId="Equation.DSMT4">
                  <p:embed/>
                </p:oleObj>
              </mc:Choice>
              <mc:Fallback>
                <p:oleObj name="Equation" r:id="rId11" imgW="1883160" imgH="42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211" y="3157756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990600" y="3644434"/>
          <a:ext cx="1574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5" name="Equation" r:id="rId13" imgW="1563120" imgH="886680" progId="Equation.DSMT4">
                  <p:embed/>
                </p:oleObj>
              </mc:Choice>
              <mc:Fallback>
                <p:oleObj name="Equation" r:id="rId13" imgW="1563120" imgH="88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44434"/>
                        <a:ext cx="1574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952500" y="5249411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6" name="Equation" r:id="rId15" imgW="1231366" imgH="291973" progId="Equation.DSMT4">
                  <p:embed/>
                </p:oleObj>
              </mc:Choice>
              <mc:Fallback>
                <p:oleObj name="Equation" r:id="rId15" imgW="1231366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5249411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727118"/>
              </p:ext>
            </p:extLst>
          </p:nvPr>
        </p:nvGraphicFramePr>
        <p:xfrm>
          <a:off x="2235200" y="5173211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7" name="Equation" r:id="rId17" imgW="1574800" imgH="469900" progId="Equation.DSMT4">
                  <p:embed/>
                </p:oleObj>
              </mc:Choice>
              <mc:Fallback>
                <p:oleObj name="Equation" r:id="rId17" imgW="1574800" imgH="4699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5173211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536773"/>
              </p:ext>
            </p:extLst>
          </p:nvPr>
        </p:nvGraphicFramePr>
        <p:xfrm>
          <a:off x="2211388" y="5692775"/>
          <a:ext cx="8493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8" name="Equation" r:id="rId19" imgW="838080" imgH="291960" progId="Equation.DSMT4">
                  <p:embed/>
                </p:oleObj>
              </mc:Choice>
              <mc:Fallback>
                <p:oleObj name="Equation" r:id="rId19" imgW="8380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1388" y="5692775"/>
                        <a:ext cx="8493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5397500" y="5282967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9" name="Equation" r:id="rId21" imgW="2130120" imgH="264960" progId="Equation.DSMT4">
                  <p:embed/>
                </p:oleObj>
              </mc:Choice>
              <mc:Fallback>
                <p:oleObj name="Equation" r:id="rId21" imgW="2130120" imgH="264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5282967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Combining Like Terms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6117788" y="1409234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3" name="Equation" r:id="rId3" imgW="2130120" imgH="264960" progId="Equation.DSMT4">
                  <p:embed/>
                </p:oleObj>
              </mc:Choice>
              <mc:Fallback>
                <p:oleObj name="Equation" r:id="rId3" imgW="2130120" imgH="264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7788" y="1409234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999688" y="1421934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4" name="Equation" r:id="rId5" imgW="2057040" imgH="329040" progId="Equation.DSMT4">
                  <p:embed/>
                </p:oleObj>
              </mc:Choice>
              <mc:Fallback>
                <p:oleObj name="Equation" r:id="rId5" imgW="2057040" imgH="32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688" y="1421934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345191"/>
              </p:ext>
            </p:extLst>
          </p:nvPr>
        </p:nvGraphicFramePr>
        <p:xfrm>
          <a:off x="2065840" y="1700089"/>
          <a:ext cx="2463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5" name="Equation" r:id="rId7" imgW="2450160" imgH="594000" progId="Equation.DSMT4">
                  <p:embed/>
                </p:oleObj>
              </mc:Choice>
              <mc:Fallback>
                <p:oleObj name="Equation" r:id="rId7" imgW="2450160" imgH="594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840" y="1700089"/>
                        <a:ext cx="2463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28241"/>
              </p:ext>
            </p:extLst>
          </p:nvPr>
        </p:nvGraphicFramePr>
        <p:xfrm>
          <a:off x="2055813" y="2378075"/>
          <a:ext cx="151923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6" name="Equation" r:id="rId9" imgW="1511280" imgH="355320" progId="Equation.DSMT4">
                  <p:embed/>
                </p:oleObj>
              </mc:Choice>
              <mc:Fallback>
                <p:oleObj name="Equation" r:id="rId9" imgW="15112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2378075"/>
                        <a:ext cx="1519237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977667" y="2854544"/>
          <a:ext cx="2476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7" name="Equation" r:id="rId11" imgW="2463480" imgH="406080" progId="Equation.DSMT4">
                  <p:embed/>
                </p:oleObj>
              </mc:Choice>
              <mc:Fallback>
                <p:oleObj name="Equation" r:id="rId11" imgW="24634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667" y="2854544"/>
                        <a:ext cx="24765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1371600" y="3301534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8" name="Equation" r:id="rId13" imgW="2706120" imgH="429480" progId="Equation.DSMT4">
                  <p:embed/>
                </p:oleObj>
              </mc:Choice>
              <mc:Fallback>
                <p:oleObj name="Equation" r:id="rId13" imgW="2706120" imgH="42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01534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1409700" y="3834934"/>
          <a:ext cx="3009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9" name="Equation" r:id="rId15" imgW="2998800" imgH="594000" progId="Equation.DSMT4">
                  <p:embed/>
                </p:oleObj>
              </mc:Choice>
              <mc:Fallback>
                <p:oleObj name="Equation" r:id="rId15" imgW="2998800" imgH="594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3834934"/>
                        <a:ext cx="3009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931740"/>
              </p:ext>
            </p:extLst>
          </p:nvPr>
        </p:nvGraphicFramePr>
        <p:xfrm>
          <a:off x="1392238" y="4418013"/>
          <a:ext cx="15716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10" name="Equation" r:id="rId17" imgW="1562040" imgH="406080" progId="Equation.DSMT4">
                  <p:embed/>
                </p:oleObj>
              </mc:Choice>
              <mc:Fallback>
                <p:oleObj name="Equation" r:id="rId17" imgW="156204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4418013"/>
                        <a:ext cx="157162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4940300" y="3479334"/>
          <a:ext cx="342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11" name="Equation" r:id="rId19" imgW="3419280" imgH="292320" progId="Equation.DSMT4">
                  <p:embed/>
                </p:oleObj>
              </mc:Choice>
              <mc:Fallback>
                <p:oleObj name="Equation" r:id="rId19" imgW="3419280" imgH="292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3479334"/>
                        <a:ext cx="342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4940300" y="3606334"/>
          <a:ext cx="3441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12" name="Equation" r:id="rId21" imgW="3428280" imgH="466200" progId="Equation.DSMT4">
                  <p:embed/>
                </p:oleObj>
              </mc:Choice>
              <mc:Fallback>
                <p:oleObj name="Equation" r:id="rId21" imgW="3428280" imgH="466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3606334"/>
                        <a:ext cx="3441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Combining Like Terms (cont.)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346693"/>
              </p:ext>
            </p:extLst>
          </p:nvPr>
        </p:nvGraphicFramePr>
        <p:xfrm>
          <a:off x="990381" y="1345734"/>
          <a:ext cx="26987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76" name="Equation" r:id="rId3" imgW="2692080" imgH="482400" progId="Equation.DSMT4">
                  <p:embed/>
                </p:oleObj>
              </mc:Choice>
              <mc:Fallback>
                <p:oleObj name="Equation" r:id="rId3" imgW="2692080" imgH="48240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381" y="1345734"/>
                        <a:ext cx="26987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496080"/>
              </p:ext>
            </p:extLst>
          </p:nvPr>
        </p:nvGraphicFramePr>
        <p:xfrm>
          <a:off x="5109944" y="1968034"/>
          <a:ext cx="331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77" name="Equation" r:id="rId5" imgW="3300480" imgH="292320" progId="Equation.DSMT4">
                  <p:embed/>
                </p:oleObj>
              </mc:Choice>
              <mc:Fallback>
                <p:oleObj name="Equation" r:id="rId5" imgW="3300480" imgH="292320" progId="Equation.DSMT4">
                  <p:embed/>
                  <p:pic>
                    <p:nvPicPr>
                      <p:cNvPr id="0" name="Picture 1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9944" y="1968034"/>
                        <a:ext cx="3314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97281"/>
              </p:ext>
            </p:extLst>
          </p:nvPr>
        </p:nvGraphicFramePr>
        <p:xfrm>
          <a:off x="1250731" y="2025184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78" name="Equation" r:id="rId7" imgW="2550600" imgH="301680" progId="Equation.DSMT4">
                  <p:embed/>
                </p:oleObj>
              </mc:Choice>
              <mc:Fallback>
                <p:oleObj name="Equation" r:id="rId7" imgW="2550600" imgH="301680" progId="Equation.DSMT4">
                  <p:embed/>
                  <p:pic>
                    <p:nvPicPr>
                      <p:cNvPr id="0" name="Picture 1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731" y="2025184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226266"/>
              </p:ext>
            </p:extLst>
          </p:nvPr>
        </p:nvGraphicFramePr>
        <p:xfrm>
          <a:off x="5109944" y="2643252"/>
          <a:ext cx="3124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79" name="Equation" r:id="rId9" imgW="3108240" imgH="292320" progId="Equation.DSMT4">
                  <p:embed/>
                </p:oleObj>
              </mc:Choice>
              <mc:Fallback>
                <p:oleObj name="Equation" r:id="rId9" imgW="3108240" imgH="292320" progId="Equation.DSMT4">
                  <p:embed/>
                  <p:pic>
                    <p:nvPicPr>
                      <p:cNvPr id="0" name="Picture 1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9944" y="2643252"/>
                        <a:ext cx="3124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044557"/>
              </p:ext>
            </p:extLst>
          </p:nvPr>
        </p:nvGraphicFramePr>
        <p:xfrm>
          <a:off x="1250731" y="2622084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0" name="Equation" r:id="rId11" imgW="2550600" imgH="301680" progId="Equation.DSMT4">
                  <p:embed/>
                </p:oleObj>
              </mc:Choice>
              <mc:Fallback>
                <p:oleObj name="Equation" r:id="rId11" imgW="2550600" imgH="301680" progId="Equation.DSMT4">
                  <p:embed/>
                  <p:pic>
                    <p:nvPicPr>
                      <p:cNvPr id="0" name="Picture 1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731" y="2622084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811943"/>
              </p:ext>
            </p:extLst>
          </p:nvPr>
        </p:nvGraphicFramePr>
        <p:xfrm>
          <a:off x="5109944" y="2215684"/>
          <a:ext cx="1562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1" name="Equation" r:id="rId13" imgW="1554120" imgH="255960" progId="Equation.DSMT4">
                  <p:embed/>
                </p:oleObj>
              </mc:Choice>
              <mc:Fallback>
                <p:oleObj name="Equation" r:id="rId13" imgW="1554120" imgH="255960" progId="Equation.DSMT4">
                  <p:embed/>
                  <p:pic>
                    <p:nvPicPr>
                      <p:cNvPr id="0" name="Picture 1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9944" y="2215684"/>
                        <a:ext cx="1562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750043"/>
              </p:ext>
            </p:extLst>
          </p:nvPr>
        </p:nvGraphicFramePr>
        <p:xfrm>
          <a:off x="5109944" y="2863384"/>
          <a:ext cx="1193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2" name="Equation" r:id="rId15" imgW="1179360" imgH="219240" progId="Equation.DSMT4">
                  <p:embed/>
                </p:oleObj>
              </mc:Choice>
              <mc:Fallback>
                <p:oleObj name="Equation" r:id="rId15" imgW="1179360" imgH="219240" progId="Equation.DSMT4">
                  <p:embed/>
                  <p:pic>
                    <p:nvPicPr>
                      <p:cNvPr id="0" name="Picture 16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9944" y="2863384"/>
                        <a:ext cx="1193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graphicFrame>
        <p:nvGraphicFramePr>
          <p:cNvPr id="37526" name="Object 1686"/>
          <p:cNvGraphicFramePr>
            <a:graphicFrameLocks noChangeAspect="1"/>
          </p:cNvGraphicFramePr>
          <p:nvPr/>
        </p:nvGraphicFramePr>
        <p:xfrm>
          <a:off x="5147578" y="3894589"/>
          <a:ext cx="2044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3" name="Equation" r:id="rId17" imgW="2029680" imgH="219240" progId="Equation.DSMT4">
                  <p:embed/>
                </p:oleObj>
              </mc:Choice>
              <mc:Fallback>
                <p:oleObj name="Equation" r:id="rId17" imgW="2029680" imgH="219240" progId="Equation.DSMT4">
                  <p:embed/>
                  <p:pic>
                    <p:nvPicPr>
                      <p:cNvPr id="0" name="Picture 16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7578" y="3894589"/>
                        <a:ext cx="2044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7" name="Object 1687"/>
          <p:cNvGraphicFramePr>
            <a:graphicFrameLocks noChangeAspect="1"/>
          </p:cNvGraphicFramePr>
          <p:nvPr/>
        </p:nvGraphicFramePr>
        <p:xfrm>
          <a:off x="5134878" y="3246889"/>
          <a:ext cx="2882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4" name="Equation" r:id="rId19" imgW="2882900" imgH="279400" progId="Equation.DSMT4">
                  <p:embed/>
                </p:oleObj>
              </mc:Choice>
              <mc:Fallback>
                <p:oleObj name="Equation" r:id="rId19" imgW="2882900" imgH="279400" progId="Equation.DSMT4">
                  <p:embed/>
                  <p:pic>
                    <p:nvPicPr>
                      <p:cNvPr id="0" name="Picture 1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4878" y="3246889"/>
                        <a:ext cx="2882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8" name="Object 1688"/>
          <p:cNvGraphicFramePr>
            <a:graphicFrameLocks noChangeAspect="1"/>
          </p:cNvGraphicFramePr>
          <p:nvPr/>
        </p:nvGraphicFramePr>
        <p:xfrm>
          <a:off x="1270233" y="3843789"/>
          <a:ext cx="1358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5" name="Equation" r:id="rId21" imgW="1343880" imgH="264960" progId="Equation.DSMT4">
                  <p:embed/>
                </p:oleObj>
              </mc:Choice>
              <mc:Fallback>
                <p:oleObj name="Equation" r:id="rId21" imgW="1343880" imgH="264960" progId="Equation.DSMT4">
                  <p:embed/>
                  <p:pic>
                    <p:nvPicPr>
                      <p:cNvPr id="0" name="Picture 16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233" y="3843789"/>
                        <a:ext cx="1358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9" name="Object 1689"/>
          <p:cNvGraphicFramePr>
            <a:graphicFrameLocks noChangeAspect="1"/>
          </p:cNvGraphicFramePr>
          <p:nvPr/>
        </p:nvGraphicFramePr>
        <p:xfrm>
          <a:off x="1270233" y="3145289"/>
          <a:ext cx="316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6" name="Equation" r:id="rId23" imgW="3153960" imgH="594000" progId="Equation.DSMT4">
                  <p:embed/>
                </p:oleObj>
              </mc:Choice>
              <mc:Fallback>
                <p:oleObj name="Equation" r:id="rId23" imgW="3153960" imgH="594000" progId="Equation.DSMT4">
                  <p:embed/>
                  <p:pic>
                    <p:nvPicPr>
                      <p:cNvPr id="0" name="Picture 16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233" y="3145289"/>
                        <a:ext cx="3162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783774"/>
              </p:ext>
            </p:extLst>
          </p:nvPr>
        </p:nvGraphicFramePr>
        <p:xfrm>
          <a:off x="930259" y="4387458"/>
          <a:ext cx="192881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7" name="Equation" r:id="rId25" imgW="1917360" imgH="406080" progId="Equation.DSMT4">
                  <p:embed/>
                </p:oleObj>
              </mc:Choice>
              <mc:Fallback>
                <p:oleObj name="Equation" r:id="rId25" imgW="1917360" imgH="406080" progId="Equation.DSMT4">
                  <p:embed/>
                  <p:pic>
                    <p:nvPicPr>
                      <p:cNvPr id="0" name="Picture 1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59" y="4387458"/>
                        <a:ext cx="192881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38200" y="4887000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expression is already simplified since it has no like terms.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Combining Like Terms (cont.)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sz="2400" dirty="0"/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381000" y="1210811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750" indent="-539750">
              <a:buFont typeface="+mj-lt"/>
              <a:buAutoNum type="alphaLcPeriod" startAt="6"/>
            </a:pPr>
            <a:r>
              <a:rPr lang="en-US" dirty="0"/>
              <a:t>A fraction bar represents division and is a grouping symbol, similar to parentheses. So combine like terms in the numerator first.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5323" name="Object 1531"/>
          <p:cNvGraphicFramePr>
            <a:graphicFrameLocks noChangeAspect="1"/>
          </p:cNvGraphicFramePr>
          <p:nvPr/>
        </p:nvGraphicFramePr>
        <p:xfrm>
          <a:off x="1231900" y="2870200"/>
          <a:ext cx="1663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08" name="Equation" r:id="rId3" imgW="1654560" imgH="886680" progId="Equation.DSMT4">
                  <p:embed/>
                </p:oleObj>
              </mc:Choice>
              <mc:Fallback>
                <p:oleObj name="Equation" r:id="rId3" imgW="1654560" imgH="886680" progId="Equation.DSMT4">
                  <p:embed/>
                  <p:pic>
                    <p:nvPicPr>
                      <p:cNvPr id="0" name="Picture 1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2870200"/>
                        <a:ext cx="1663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4" name="Object 1532"/>
          <p:cNvGraphicFramePr>
            <a:graphicFrameLocks noChangeAspect="1"/>
          </p:cNvGraphicFramePr>
          <p:nvPr/>
        </p:nvGraphicFramePr>
        <p:xfrm>
          <a:off x="2971800" y="29083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09" name="Equation" r:id="rId5" imgW="1409700" imgH="838200" progId="Equation.DSMT4">
                  <p:embed/>
                </p:oleObj>
              </mc:Choice>
              <mc:Fallback>
                <p:oleObj name="Equation" r:id="rId5" imgW="1409700" imgH="838200" progId="Equation.DSMT4">
                  <p:embed/>
                  <p:pic>
                    <p:nvPicPr>
                      <p:cNvPr id="0" name="Picture 1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0830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5" name="Object 1533"/>
          <p:cNvGraphicFramePr>
            <a:graphicFrameLocks noChangeAspect="1"/>
          </p:cNvGraphicFramePr>
          <p:nvPr/>
        </p:nvGraphicFramePr>
        <p:xfrm>
          <a:off x="2933700" y="3784600"/>
          <a:ext cx="1612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10" name="Equation" r:id="rId7" imgW="1599840" imgH="886680" progId="Equation.DSMT4">
                  <p:embed/>
                </p:oleObj>
              </mc:Choice>
              <mc:Fallback>
                <p:oleObj name="Equation" r:id="rId7" imgW="1599840" imgH="886680" progId="Equation.DSMT4">
                  <p:embed/>
                  <p:pic>
                    <p:nvPicPr>
                      <p:cNvPr id="0" name="Picture 1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784600"/>
                        <a:ext cx="1612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6" name="Object 15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095701"/>
              </p:ext>
            </p:extLst>
          </p:nvPr>
        </p:nvGraphicFramePr>
        <p:xfrm>
          <a:off x="2971800" y="4800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11" name="Equation" r:id="rId9" imgW="1320227" imgH="291973" progId="Equation.DSMT4">
                  <p:embed/>
                </p:oleObj>
              </mc:Choice>
              <mc:Fallback>
                <p:oleObj name="Equation" r:id="rId9" imgW="1320227" imgH="291973" progId="Equation.DSMT4">
                  <p:embed/>
                  <p:pic>
                    <p:nvPicPr>
                      <p:cNvPr id="0" name="Picture 1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800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7" name="Object 15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098032"/>
              </p:ext>
            </p:extLst>
          </p:nvPr>
        </p:nvGraphicFramePr>
        <p:xfrm>
          <a:off x="2957513" y="5275263"/>
          <a:ext cx="67627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12" name="Equation" r:id="rId11" imgW="660240" imgH="279360" progId="Equation.DSMT4">
                  <p:embed/>
                </p:oleObj>
              </mc:Choice>
              <mc:Fallback>
                <p:oleObj name="Equation" r:id="rId11" imgW="660240" imgH="279360" progId="Equation.DSMT4">
                  <p:embed/>
                  <p:pic>
                    <p:nvPicPr>
                      <p:cNvPr id="0" name="Picture 1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3" y="5275263"/>
                        <a:ext cx="67627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" name="Object 1536"/>
          <p:cNvGraphicFramePr>
            <a:graphicFrameLocks noChangeAspect="1"/>
          </p:cNvGraphicFramePr>
          <p:nvPr/>
        </p:nvGraphicFramePr>
        <p:xfrm>
          <a:off x="5651500" y="4826000"/>
          <a:ext cx="2120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13" name="Equation" r:id="rId13" imgW="2120900" imgH="241300" progId="Equation.DSMT4">
                  <p:embed/>
                </p:oleObj>
              </mc:Choice>
              <mc:Fallback>
                <p:oleObj name="Equation" r:id="rId13" imgW="2120900" imgH="241300" progId="Equation.DSMT4">
                  <p:embed/>
                  <p:pic>
                    <p:nvPicPr>
                      <p:cNvPr id="0" name="Picture 1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4826000"/>
                        <a:ext cx="2120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9" name="Object 1537"/>
          <p:cNvGraphicFramePr>
            <a:graphicFrameLocks noChangeAspect="1"/>
          </p:cNvGraphicFramePr>
          <p:nvPr/>
        </p:nvGraphicFramePr>
        <p:xfrm>
          <a:off x="5651500" y="52959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14" name="Equation" r:id="rId15" imgW="2095500" imgH="241300" progId="Equation.DSMT4">
                  <p:embed/>
                </p:oleObj>
              </mc:Choice>
              <mc:Fallback>
                <p:oleObj name="Equation" r:id="rId15" imgW="2095500" imgH="241300" progId="Equation.DSMT4">
                  <p:embed/>
                  <p:pic>
                    <p:nvPicPr>
                      <p:cNvPr id="0" name="Picture 1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5295900"/>
                        <a:ext cx="2095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115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Office Theme</vt:lpstr>
      <vt:lpstr>Equation</vt:lpstr>
      <vt:lpstr>Section 6.R.3</vt:lpstr>
      <vt:lpstr>Objectives</vt:lpstr>
      <vt:lpstr>Combining Like Terms</vt:lpstr>
      <vt:lpstr>Example 1: Combining Like Terms </vt:lpstr>
      <vt:lpstr>Example 1: Combining Like Terms (cont.)</vt:lpstr>
      <vt:lpstr>Example 1: Combining Like Terms (cont.)</vt:lpstr>
      <vt:lpstr>Example 1: Combining Like Terms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214</cp:revision>
  <dcterms:created xsi:type="dcterms:W3CDTF">2013-04-26T14:43:13Z</dcterms:created>
  <dcterms:modified xsi:type="dcterms:W3CDTF">2018-11-05T04:49:36Z</dcterms:modified>
</cp:coreProperties>
</file>